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D44AF6-B49C-43F1-B660-15605EB3B941}" v="64" dt="2022-12-20T21:59:13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Drew" userId="e3169cce-84e6-4416-92d4-e1650cb9c65f" providerId="ADAL" clId="{17D44AF6-B49C-43F1-B660-15605EB3B941}"/>
    <pc:docChg chg="undo custSel addSld modSld">
      <pc:chgData name="Eric Drew" userId="e3169cce-84e6-4416-92d4-e1650cb9c65f" providerId="ADAL" clId="{17D44AF6-B49C-43F1-B660-15605EB3B941}" dt="2022-12-20T21:59:13.640" v="2472"/>
      <pc:docMkLst>
        <pc:docMk/>
      </pc:docMkLst>
      <pc:sldChg chg="addSp delSp modSp mod">
        <pc:chgData name="Eric Drew" userId="e3169cce-84e6-4416-92d4-e1650cb9c65f" providerId="ADAL" clId="{17D44AF6-B49C-43F1-B660-15605EB3B941}" dt="2022-12-20T21:59:06.973" v="2471" actId="1076"/>
        <pc:sldMkLst>
          <pc:docMk/>
          <pc:sldMk cId="3915153080" sldId="256"/>
        </pc:sldMkLst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2" creationId="{ABF4D9EB-B097-58B1-1560-AB3BA9FE1171}"/>
          </ac:spMkLst>
        </pc:spChg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3" creationId="{93D29ED7-948E-F5FB-829E-66E27709E9D5}"/>
          </ac:spMkLst>
        </pc:spChg>
        <pc:spChg chg="mod">
          <ac:chgData name="Eric Drew" userId="e3169cce-84e6-4416-92d4-e1650cb9c65f" providerId="ADAL" clId="{17D44AF6-B49C-43F1-B660-15605EB3B941}" dt="2022-12-20T20:38:28.136" v="91" actId="14100"/>
          <ac:spMkLst>
            <pc:docMk/>
            <pc:sldMk cId="3915153080" sldId="256"/>
            <ac:spMk id="4" creationId="{C2879996-7750-6AED-FA1B-F51B1A0205F6}"/>
          </ac:spMkLst>
        </pc:spChg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5" creationId="{46362CE0-3B3E-5137-1C1C-874BB97E78A0}"/>
          </ac:spMkLst>
        </pc:spChg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7" creationId="{DE6F4E0B-23AC-4042-7ABB-B6F8765B1D94}"/>
          </ac:spMkLst>
        </pc:spChg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8" creationId="{806E0E0F-CEB9-346A-7900-C5B2461E0954}"/>
          </ac:spMkLst>
        </pc:spChg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9" creationId="{809EFBBC-7180-7DC6-6D29-13F20F32723F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1" creationId="{85935C05-4D01-CDA1-2B67-C8D3C9FCD35D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2" creationId="{FAA3D4EC-9CD8-70B7-2033-BD40278EB22C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3" creationId="{821A46C0-2418-2F46-319A-599ED1691754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4" creationId="{BC8B78B6-45AB-2BA0-B3D9-124CCC3C8C90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5" creationId="{7BB0ABDB-31FB-994A-D7DD-7F3B095B5678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6" creationId="{70D5A49C-1D2D-3AA2-C77E-6AF39F385DA3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17" creationId="{119EB50B-28EC-260C-DB61-467C3875A8D8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18" creationId="{70B924F2-28E2-5179-C8BF-F4AB64135E0D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19" creationId="{0411F422-7F0E-C335-44D0-F9F4E9D9D1BB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20" creationId="{ED5D8D43-74F3-15CE-C26D-BC29B6BC276F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21" creationId="{4131A39E-36E1-0A71-4E03-7605A992E015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22" creationId="{18D5115C-18A6-2D65-B61A-39F6A4CD7C55}"/>
          </ac:spMkLst>
        </pc:spChg>
        <pc:spChg chg="add mod">
          <ac:chgData name="Eric Drew" userId="e3169cce-84e6-4416-92d4-e1650cb9c65f" providerId="ADAL" clId="{17D44AF6-B49C-43F1-B660-15605EB3B941}" dt="2022-12-20T21:58:47.726" v="2450" actId="1076"/>
          <ac:spMkLst>
            <pc:docMk/>
            <pc:sldMk cId="3915153080" sldId="256"/>
            <ac:spMk id="23" creationId="{E1875DB6-8DA7-A0D2-9CD7-F85DC5A98AED}"/>
          </ac:spMkLst>
        </pc:spChg>
        <pc:spChg chg="add mod">
          <ac:chgData name="Eric Drew" userId="e3169cce-84e6-4416-92d4-e1650cb9c65f" providerId="ADAL" clId="{17D44AF6-B49C-43F1-B660-15605EB3B941}" dt="2022-12-20T21:59:06.973" v="2471" actId="1076"/>
          <ac:spMkLst>
            <pc:docMk/>
            <pc:sldMk cId="3915153080" sldId="256"/>
            <ac:spMk id="24" creationId="{58C01980-1294-8462-4B55-BF661C14D02C}"/>
          </ac:spMkLst>
        </pc:spChg>
        <pc:spChg chg="add del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34" creationId="{785DF319-ADD2-579C-FC8C-9464FCBBC307}"/>
          </ac:spMkLst>
        </pc:spChg>
        <pc:spChg chg="add mod">
          <ac:chgData name="Eric Drew" userId="e3169cce-84e6-4416-92d4-e1650cb9c65f" providerId="ADAL" clId="{17D44AF6-B49C-43F1-B660-15605EB3B941}" dt="2022-12-20T21:09:40.533" v="1023" actId="1076"/>
          <ac:spMkLst>
            <pc:docMk/>
            <pc:sldMk cId="3915153080" sldId="256"/>
            <ac:spMk id="35" creationId="{95779A8F-29CC-28FD-8D03-6242EDF49E00}"/>
          </ac:spMkLst>
        </pc:spChg>
        <pc:spChg chg="add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36" creationId="{E180E540-623A-E63B-EA3A-7E568524DC03}"/>
          </ac:spMkLst>
        </pc:spChg>
        <pc:spChg chg="add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37" creationId="{2C35899F-55B7-DCF2-E52D-991B00401272}"/>
          </ac:spMkLst>
        </pc:spChg>
        <pc:spChg chg="add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38" creationId="{049AAAD9-26D0-F9E3-1C9C-EAC76EC1BDC4}"/>
          </ac:spMkLst>
        </pc:spChg>
        <pc:spChg chg="add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39" creationId="{B9F37136-B9A6-3399-A44A-C5EEE07FC782}"/>
          </ac:spMkLst>
        </pc:spChg>
        <pc:spChg chg="add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40" creationId="{AC0676F6-045D-AF44-59E8-79153979FB20}"/>
          </ac:spMkLst>
        </pc:spChg>
        <pc:spChg chg="add mod">
          <ac:chgData name="Eric Drew" userId="e3169cce-84e6-4416-92d4-e1650cb9c65f" providerId="ADAL" clId="{17D44AF6-B49C-43F1-B660-15605EB3B941}" dt="2022-12-20T21:57:35.872" v="2420" actId="14100"/>
          <ac:spMkLst>
            <pc:docMk/>
            <pc:sldMk cId="3915153080" sldId="256"/>
            <ac:spMk id="41" creationId="{0B70A79E-DEC1-70A7-5050-DB9562235A59}"/>
          </ac:spMkLst>
        </pc:spChg>
        <pc:spChg chg="add del mod">
          <ac:chgData name="Eric Drew" userId="e3169cce-84e6-4416-92d4-e1650cb9c65f" providerId="ADAL" clId="{17D44AF6-B49C-43F1-B660-15605EB3B941}" dt="2022-12-20T21:57:33.043" v="2419" actId="14100"/>
          <ac:spMkLst>
            <pc:docMk/>
            <pc:sldMk cId="3915153080" sldId="256"/>
            <ac:spMk id="42" creationId="{A87D13F2-03C6-4CBF-6EC1-ADA9B669F286}"/>
          </ac:spMkLst>
        </pc:spChg>
        <pc:spChg chg="add mod">
          <ac:chgData name="Eric Drew" userId="e3169cce-84e6-4416-92d4-e1650cb9c65f" providerId="ADAL" clId="{17D44AF6-B49C-43F1-B660-15605EB3B941}" dt="2022-12-20T21:57:29.877" v="2418" actId="14100"/>
          <ac:spMkLst>
            <pc:docMk/>
            <pc:sldMk cId="3915153080" sldId="256"/>
            <ac:spMk id="43" creationId="{A06A1C0E-9895-CB34-2D3C-C14849ACE24C}"/>
          </ac:spMkLst>
        </pc:spChg>
        <pc:spChg chg="add mod">
          <ac:chgData name="Eric Drew" userId="e3169cce-84e6-4416-92d4-e1650cb9c65f" providerId="ADAL" clId="{17D44AF6-B49C-43F1-B660-15605EB3B941}" dt="2022-12-20T21:57:25.077" v="2417" actId="14100"/>
          <ac:spMkLst>
            <pc:docMk/>
            <pc:sldMk cId="3915153080" sldId="256"/>
            <ac:spMk id="44" creationId="{253CB5B6-E363-C14F-089B-1B49FA888B49}"/>
          </ac:spMkLst>
        </pc:spChg>
        <pc:spChg chg="add mod">
          <ac:chgData name="Eric Drew" userId="e3169cce-84e6-4416-92d4-e1650cb9c65f" providerId="ADAL" clId="{17D44AF6-B49C-43F1-B660-15605EB3B941}" dt="2022-12-20T21:57:21.252" v="2416" actId="14100"/>
          <ac:spMkLst>
            <pc:docMk/>
            <pc:sldMk cId="3915153080" sldId="256"/>
            <ac:spMk id="45" creationId="{4933D94A-4DD1-687C-823F-BB3E7DA1D4A7}"/>
          </ac:spMkLst>
        </pc:spChg>
        <pc:spChg chg="add mod">
          <ac:chgData name="Eric Drew" userId="e3169cce-84e6-4416-92d4-e1650cb9c65f" providerId="ADAL" clId="{17D44AF6-B49C-43F1-B660-15605EB3B941}" dt="2022-12-20T21:57:18.453" v="2415" actId="14100"/>
          <ac:spMkLst>
            <pc:docMk/>
            <pc:sldMk cId="3915153080" sldId="256"/>
            <ac:spMk id="46" creationId="{AC2B9BDE-D520-2326-58B1-E7E5B8769A29}"/>
          </ac:spMkLst>
        </pc:spChg>
        <pc:spChg chg="add del">
          <ac:chgData name="Eric Drew" userId="e3169cce-84e6-4416-92d4-e1650cb9c65f" providerId="ADAL" clId="{17D44AF6-B49C-43F1-B660-15605EB3B941}" dt="2022-12-20T20:47:52.833" v="393"/>
          <ac:spMkLst>
            <pc:docMk/>
            <pc:sldMk cId="3915153080" sldId="256"/>
            <ac:spMk id="57" creationId="{201F40BD-DAC9-C85C-1706-8E5993B80790}"/>
          </ac:spMkLst>
        </pc:spChg>
        <pc:spChg chg="add del mod">
          <ac:chgData name="Eric Drew" userId="e3169cce-84e6-4416-92d4-e1650cb9c65f" providerId="ADAL" clId="{17D44AF6-B49C-43F1-B660-15605EB3B941}" dt="2022-12-20T20:48:15.239" v="399" actId="478"/>
          <ac:spMkLst>
            <pc:docMk/>
            <pc:sldMk cId="3915153080" sldId="256"/>
            <ac:spMk id="58" creationId="{0516223C-7A52-0B59-312E-12BC83031C19}"/>
          </ac:spMkLst>
        </pc:spChg>
        <pc:picChg chg="mod">
          <ac:chgData name="Eric Drew" userId="e3169cce-84e6-4416-92d4-e1650cb9c65f" providerId="ADAL" clId="{17D44AF6-B49C-43F1-B660-15605EB3B941}" dt="2022-12-20T20:58:35.076" v="657" actId="1076"/>
          <ac:picMkLst>
            <pc:docMk/>
            <pc:sldMk cId="3915153080" sldId="256"/>
            <ac:picMk id="6" creationId="{82A0F9D1-0649-7E88-899C-AD04CFB312FF}"/>
          </ac:picMkLst>
        </pc:picChg>
        <pc:picChg chg="add del mod">
          <ac:chgData name="Eric Drew" userId="e3169cce-84e6-4416-92d4-e1650cb9c65f" providerId="ADAL" clId="{17D44AF6-B49C-43F1-B660-15605EB3B941}" dt="2022-12-20T20:29:28.546" v="4" actId="478"/>
          <ac:picMkLst>
            <pc:docMk/>
            <pc:sldMk cId="3915153080" sldId="256"/>
            <ac:picMk id="8" creationId="{C51A7B9A-67FE-763A-202C-58A709F56F95}"/>
          </ac:picMkLst>
        </pc:picChg>
        <pc:picChg chg="add mod">
          <ac:chgData name="Eric Drew" userId="e3169cce-84e6-4416-92d4-e1650cb9c65f" providerId="ADAL" clId="{17D44AF6-B49C-43F1-B660-15605EB3B941}" dt="2022-12-20T20:41:54.798" v="193" actId="1038"/>
          <ac:picMkLst>
            <pc:docMk/>
            <pc:sldMk cId="3915153080" sldId="256"/>
            <ac:picMk id="10" creationId="{13107E41-81FF-6917-954E-1081939C16FF}"/>
          </ac:picMkLst>
        </pc:picChg>
        <pc:picChg chg="add del mod">
          <ac:chgData name="Eric Drew" userId="e3169cce-84e6-4416-92d4-e1650cb9c65f" providerId="ADAL" clId="{17D44AF6-B49C-43F1-B660-15605EB3B941}" dt="2022-12-20T20:48:46.493" v="406" actId="478"/>
          <ac:picMkLst>
            <pc:docMk/>
            <pc:sldMk cId="3915153080" sldId="256"/>
            <ac:picMk id="11" creationId="{9604D8EF-B05C-5220-4054-118D3B03756E}"/>
          </ac:picMkLst>
        </pc:picChg>
        <pc:picChg chg="add del mod">
          <ac:chgData name="Eric Drew" userId="e3169cce-84e6-4416-92d4-e1650cb9c65f" providerId="ADAL" clId="{17D44AF6-B49C-43F1-B660-15605EB3B941}" dt="2022-12-20T20:46:40.613" v="327" actId="478"/>
          <ac:picMkLst>
            <pc:docMk/>
            <pc:sldMk cId="3915153080" sldId="256"/>
            <ac:picMk id="12" creationId="{F879885E-7DF6-5A94-5747-54A588106EAE}"/>
          </ac:picMkLst>
        </pc:picChg>
        <pc:picChg chg="add del mod">
          <ac:chgData name="Eric Drew" userId="e3169cce-84e6-4416-92d4-e1650cb9c65f" providerId="ADAL" clId="{17D44AF6-B49C-43F1-B660-15605EB3B941}" dt="2022-12-20T20:43:37.242" v="232" actId="478"/>
          <ac:picMkLst>
            <pc:docMk/>
            <pc:sldMk cId="3915153080" sldId="256"/>
            <ac:picMk id="13" creationId="{9E3CCCD5-C4C6-2C28-4AF8-6BA881174242}"/>
          </ac:picMkLst>
        </pc:picChg>
        <pc:picChg chg="add del mod">
          <ac:chgData name="Eric Drew" userId="e3169cce-84e6-4416-92d4-e1650cb9c65f" providerId="ADAL" clId="{17D44AF6-B49C-43F1-B660-15605EB3B941}" dt="2022-12-20T20:51:57.005" v="570" actId="478"/>
          <ac:picMkLst>
            <pc:docMk/>
            <pc:sldMk cId="3915153080" sldId="256"/>
            <ac:picMk id="14" creationId="{4AB432C1-8E38-2256-0386-1F10770B00F9}"/>
          </ac:picMkLst>
        </pc:picChg>
        <pc:picChg chg="add del mod">
          <ac:chgData name="Eric Drew" userId="e3169cce-84e6-4416-92d4-e1650cb9c65f" providerId="ADAL" clId="{17D44AF6-B49C-43F1-B660-15605EB3B941}" dt="2022-12-20T20:50:29.426" v="477" actId="478"/>
          <ac:picMkLst>
            <pc:docMk/>
            <pc:sldMk cId="3915153080" sldId="256"/>
            <ac:picMk id="15" creationId="{33B29BB8-7311-F27B-7D77-4A6C07815274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6" creationId="{087D6454-DB34-16BD-3868-B8791983684B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7" creationId="{73F5A7CA-C42C-2D8B-CB28-7779B73CEA22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8" creationId="{2982D82D-C90B-E086-92FA-0FCB985924BC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9" creationId="{446D7639-8C26-375A-CFB7-D9557F59DC6A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20" creationId="{855AE61C-245F-0C35-7DAC-2262927EA71E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21" creationId="{7FD304AC-4425-F8C7-DCE8-CEFD58FBA896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2" creationId="{AD08E2D2-663F-D98C-1E67-AC80D01B5A14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3" creationId="{5B50AB01-1D88-60AD-0132-6F424CAF865F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4" creationId="{B1994889-6E86-8437-B2DA-B6CB86E0537F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5" creationId="{1808C88C-E135-4BFF-15AE-666A675605AE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6" creationId="{476D1CB6-A785-E553-1E7E-011C9F71E636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7" creationId="{0ED350C0-0767-C880-3F08-5FB1FDFD4FD3}"/>
          </ac:picMkLst>
        </pc:picChg>
        <pc:picChg chg="add del mod">
          <ac:chgData name="Eric Drew" userId="e3169cce-84e6-4416-92d4-e1650cb9c65f" providerId="ADAL" clId="{17D44AF6-B49C-43F1-B660-15605EB3B941}" dt="2022-12-20T20:42:44.664" v="206" actId="478"/>
          <ac:picMkLst>
            <pc:docMk/>
            <pc:sldMk cId="3915153080" sldId="256"/>
            <ac:picMk id="28" creationId="{B334FDA0-8FB7-A709-C26A-3FE9A111F68A}"/>
          </ac:picMkLst>
        </pc:picChg>
        <pc:picChg chg="add del mod">
          <ac:chgData name="Eric Drew" userId="e3169cce-84e6-4416-92d4-e1650cb9c65f" providerId="ADAL" clId="{17D44AF6-B49C-43F1-B660-15605EB3B941}" dt="2022-12-20T20:49:09.567" v="428" actId="478"/>
          <ac:picMkLst>
            <pc:docMk/>
            <pc:sldMk cId="3915153080" sldId="256"/>
            <ac:picMk id="29" creationId="{3C863458-59E4-4C8F-C872-FF509E05A909}"/>
          </ac:picMkLst>
        </pc:picChg>
        <pc:picChg chg="add del mod">
          <ac:chgData name="Eric Drew" userId="e3169cce-84e6-4416-92d4-e1650cb9c65f" providerId="ADAL" clId="{17D44AF6-B49C-43F1-B660-15605EB3B941}" dt="2022-12-20T20:47:16.980" v="368" actId="478"/>
          <ac:picMkLst>
            <pc:docMk/>
            <pc:sldMk cId="3915153080" sldId="256"/>
            <ac:picMk id="30" creationId="{2C925CE5-9CCB-8343-4528-A5614C5BF9E0}"/>
          </ac:picMkLst>
        </pc:picChg>
        <pc:picChg chg="add del mod">
          <ac:chgData name="Eric Drew" userId="e3169cce-84e6-4416-92d4-e1650cb9c65f" providerId="ADAL" clId="{17D44AF6-B49C-43F1-B660-15605EB3B941}" dt="2022-12-20T20:44:44.055" v="286" actId="478"/>
          <ac:picMkLst>
            <pc:docMk/>
            <pc:sldMk cId="3915153080" sldId="256"/>
            <ac:picMk id="31" creationId="{13E1E429-1D76-F912-72EF-74BED48BCC84}"/>
          </ac:picMkLst>
        </pc:picChg>
        <pc:picChg chg="add del mod">
          <ac:chgData name="Eric Drew" userId="e3169cce-84e6-4416-92d4-e1650cb9c65f" providerId="ADAL" clId="{17D44AF6-B49C-43F1-B660-15605EB3B941}" dt="2022-12-20T20:52:39.495" v="602" actId="478"/>
          <ac:picMkLst>
            <pc:docMk/>
            <pc:sldMk cId="3915153080" sldId="256"/>
            <ac:picMk id="32" creationId="{518FF2BE-DCF5-8D2B-344D-09F311ED528D}"/>
          </ac:picMkLst>
        </pc:picChg>
        <pc:picChg chg="add del mod">
          <ac:chgData name="Eric Drew" userId="e3169cce-84e6-4416-92d4-e1650cb9c65f" providerId="ADAL" clId="{17D44AF6-B49C-43F1-B660-15605EB3B941}" dt="2022-12-20T20:51:03.562" v="522" actId="478"/>
          <ac:picMkLst>
            <pc:docMk/>
            <pc:sldMk cId="3915153080" sldId="256"/>
            <ac:picMk id="33" creationId="{D2FC1676-AEBA-CD7A-8EB3-CE907051F579}"/>
          </ac:picMkLst>
        </pc:picChg>
        <pc:picChg chg="add mod">
          <ac:chgData name="Eric Drew" userId="e3169cce-84e6-4416-92d4-e1650cb9c65f" providerId="ADAL" clId="{17D44AF6-B49C-43F1-B660-15605EB3B941}" dt="2022-12-20T20:42:50.243" v="208" actId="1076"/>
          <ac:picMkLst>
            <pc:docMk/>
            <pc:sldMk cId="3915153080" sldId="256"/>
            <ac:picMk id="48" creationId="{B57A0EA5-F493-C639-45FA-8906E43617F7}"/>
          </ac:picMkLst>
        </pc:picChg>
        <pc:picChg chg="add mod">
          <ac:chgData name="Eric Drew" userId="e3169cce-84e6-4416-92d4-e1650cb9c65f" providerId="ADAL" clId="{17D44AF6-B49C-43F1-B660-15605EB3B941}" dt="2022-12-20T20:43:59.534" v="244" actId="1076"/>
          <ac:picMkLst>
            <pc:docMk/>
            <pc:sldMk cId="3915153080" sldId="256"/>
            <ac:picMk id="50" creationId="{11C51AFF-DE7B-7EA7-9A12-42F8DC5BE76E}"/>
          </ac:picMkLst>
        </pc:picChg>
        <pc:picChg chg="add mod">
          <ac:chgData name="Eric Drew" userId="e3169cce-84e6-4416-92d4-e1650cb9c65f" providerId="ADAL" clId="{17D44AF6-B49C-43F1-B660-15605EB3B941}" dt="2022-12-20T20:51:11.330" v="524" actId="1037"/>
          <ac:picMkLst>
            <pc:docMk/>
            <pc:sldMk cId="3915153080" sldId="256"/>
            <ac:picMk id="52" creationId="{C5A2313A-1FCF-D7E4-1498-EB98B3E7F9F5}"/>
          </ac:picMkLst>
        </pc:picChg>
        <pc:picChg chg="add mod">
          <ac:chgData name="Eric Drew" userId="e3169cce-84e6-4416-92d4-e1650cb9c65f" providerId="ADAL" clId="{17D44AF6-B49C-43F1-B660-15605EB3B941}" dt="2022-12-20T20:46:46.934" v="329" actId="1076"/>
          <ac:picMkLst>
            <pc:docMk/>
            <pc:sldMk cId="3915153080" sldId="256"/>
            <ac:picMk id="54" creationId="{8CEC7A58-DA00-3BBC-1A65-3BFA986E073B}"/>
          </ac:picMkLst>
        </pc:picChg>
        <pc:picChg chg="add mod">
          <ac:chgData name="Eric Drew" userId="e3169cce-84e6-4416-92d4-e1650cb9c65f" providerId="ADAL" clId="{17D44AF6-B49C-43F1-B660-15605EB3B941}" dt="2022-12-20T20:51:13.080" v="528" actId="1037"/>
          <ac:picMkLst>
            <pc:docMk/>
            <pc:sldMk cId="3915153080" sldId="256"/>
            <ac:picMk id="56" creationId="{4B02E097-7BE6-B979-CDCC-63B8B53A5158}"/>
          </ac:picMkLst>
        </pc:picChg>
        <pc:picChg chg="add mod">
          <ac:chgData name="Eric Drew" userId="e3169cce-84e6-4416-92d4-e1650cb9c65f" providerId="ADAL" clId="{17D44AF6-B49C-43F1-B660-15605EB3B941}" dt="2022-12-20T20:48:51.089" v="407" actId="1076"/>
          <ac:picMkLst>
            <pc:docMk/>
            <pc:sldMk cId="3915153080" sldId="256"/>
            <ac:picMk id="60" creationId="{F71F7E37-EDF2-EF47-D3A6-C355BC8CFC14}"/>
          </ac:picMkLst>
        </pc:picChg>
        <pc:picChg chg="add mod">
          <ac:chgData name="Eric Drew" userId="e3169cce-84e6-4416-92d4-e1650cb9c65f" providerId="ADAL" clId="{17D44AF6-B49C-43F1-B660-15605EB3B941}" dt="2022-12-20T20:51:15.204" v="532" actId="1038"/>
          <ac:picMkLst>
            <pc:docMk/>
            <pc:sldMk cId="3915153080" sldId="256"/>
            <ac:picMk id="62" creationId="{26784512-7D46-20DD-7A3E-CCABD21F7889}"/>
          </ac:picMkLst>
        </pc:picChg>
        <pc:picChg chg="add mod">
          <ac:chgData name="Eric Drew" userId="e3169cce-84e6-4416-92d4-e1650cb9c65f" providerId="ADAL" clId="{17D44AF6-B49C-43F1-B660-15605EB3B941}" dt="2022-12-20T20:50:44.549" v="482" actId="1076"/>
          <ac:picMkLst>
            <pc:docMk/>
            <pc:sldMk cId="3915153080" sldId="256"/>
            <ac:picMk id="64" creationId="{C07AEFC1-3C12-F4AC-55D2-A58D9ED4EC99}"/>
          </ac:picMkLst>
        </pc:picChg>
        <pc:picChg chg="add mod">
          <ac:chgData name="Eric Drew" userId="e3169cce-84e6-4416-92d4-e1650cb9c65f" providerId="ADAL" clId="{17D44AF6-B49C-43F1-B660-15605EB3B941}" dt="2022-12-20T20:51:34.485" v="537" actId="1076"/>
          <ac:picMkLst>
            <pc:docMk/>
            <pc:sldMk cId="3915153080" sldId="256"/>
            <ac:picMk id="66" creationId="{93545F9D-CFC3-896D-9946-861F7463E8B6}"/>
          </ac:picMkLst>
        </pc:picChg>
        <pc:picChg chg="add mod">
          <ac:chgData name="Eric Drew" userId="e3169cce-84e6-4416-92d4-e1650cb9c65f" providerId="ADAL" clId="{17D44AF6-B49C-43F1-B660-15605EB3B941}" dt="2022-12-20T20:52:19.373" v="575" actId="1076"/>
          <ac:picMkLst>
            <pc:docMk/>
            <pc:sldMk cId="3915153080" sldId="256"/>
            <ac:picMk id="68" creationId="{C5DF90DD-173F-1FF2-50BF-90E428D41E1D}"/>
          </ac:picMkLst>
        </pc:picChg>
        <pc:picChg chg="add mod">
          <ac:chgData name="Eric Drew" userId="e3169cce-84e6-4416-92d4-e1650cb9c65f" providerId="ADAL" clId="{17D44AF6-B49C-43F1-B660-15605EB3B941}" dt="2022-12-20T20:53:04.220" v="609" actId="1076"/>
          <ac:picMkLst>
            <pc:docMk/>
            <pc:sldMk cId="3915153080" sldId="256"/>
            <ac:picMk id="70" creationId="{BE959FA5-808D-F6A6-81E1-8073303584F2}"/>
          </ac:picMkLst>
        </pc:picChg>
        <pc:picChg chg="add mod">
          <ac:chgData name="Eric Drew" userId="e3169cce-84e6-4416-92d4-e1650cb9c65f" providerId="ADAL" clId="{17D44AF6-B49C-43F1-B660-15605EB3B941}" dt="2022-12-20T20:58:49.580" v="660" actId="1076"/>
          <ac:picMkLst>
            <pc:docMk/>
            <pc:sldMk cId="3915153080" sldId="256"/>
            <ac:picMk id="72" creationId="{9B5569F5-CA40-3B20-499D-C738D2656616}"/>
          </ac:picMkLst>
        </pc:picChg>
      </pc:sldChg>
      <pc:sldChg chg="addSp delSp modSp add mod">
        <pc:chgData name="Eric Drew" userId="e3169cce-84e6-4416-92d4-e1650cb9c65f" providerId="ADAL" clId="{17D44AF6-B49C-43F1-B660-15605EB3B941}" dt="2022-12-20T21:59:13.640" v="2472"/>
        <pc:sldMkLst>
          <pc:docMk/>
          <pc:sldMk cId="422901945" sldId="257"/>
        </pc:sldMkLst>
        <pc:spChg chg="mod">
          <ac:chgData name="Eric Drew" userId="e3169cce-84e6-4416-92d4-e1650cb9c65f" providerId="ADAL" clId="{17D44AF6-B49C-43F1-B660-15605EB3B941}" dt="2022-12-20T21:30:39.536" v="1264" actId="20577"/>
          <ac:spMkLst>
            <pc:docMk/>
            <pc:sldMk cId="422901945" sldId="257"/>
            <ac:spMk id="4" creationId="{C2879996-7750-6AED-FA1B-F51B1A0205F6}"/>
          </ac:spMkLst>
        </pc:spChg>
        <pc:spChg chg="add del mod">
          <ac:chgData name="Eric Drew" userId="e3169cce-84e6-4416-92d4-e1650cb9c65f" providerId="ADAL" clId="{17D44AF6-B49C-43F1-B660-15605EB3B941}" dt="2022-12-20T21:52:54.818" v="2095" actId="478"/>
          <ac:spMkLst>
            <pc:docMk/>
            <pc:sldMk cId="422901945" sldId="257"/>
            <ac:spMk id="29" creationId="{7CFC3985-553D-6770-A913-E2085F1CD389}"/>
          </ac:spMkLst>
        </pc:spChg>
        <pc:spChg chg="add mod">
          <ac:chgData name="Eric Drew" userId="e3169cce-84e6-4416-92d4-e1650cb9c65f" providerId="ADAL" clId="{17D44AF6-B49C-43F1-B660-15605EB3B941}" dt="2022-12-20T21:53:06.025" v="2099" actId="1076"/>
          <ac:spMkLst>
            <pc:docMk/>
            <pc:sldMk cId="422901945" sldId="257"/>
            <ac:spMk id="30" creationId="{5A42629B-4439-5BDC-A0EA-5B6A899C6673}"/>
          </ac:spMkLst>
        </pc:spChg>
        <pc:spChg chg="add mod">
          <ac:chgData name="Eric Drew" userId="e3169cce-84e6-4416-92d4-e1650cb9c65f" providerId="ADAL" clId="{17D44AF6-B49C-43F1-B660-15605EB3B941}" dt="2022-12-20T21:53:39.913" v="2122" actId="1076"/>
          <ac:spMkLst>
            <pc:docMk/>
            <pc:sldMk cId="422901945" sldId="257"/>
            <ac:spMk id="31" creationId="{AA86CD1F-092E-A1D8-54AC-B6125B8F82D1}"/>
          </ac:spMkLst>
        </pc:spChg>
        <pc:spChg chg="add mod">
          <ac:chgData name="Eric Drew" userId="e3169cce-84e6-4416-92d4-e1650cb9c65f" providerId="ADAL" clId="{17D44AF6-B49C-43F1-B660-15605EB3B941}" dt="2022-12-20T21:53:43.872" v="2123" actId="1076"/>
          <ac:spMkLst>
            <pc:docMk/>
            <pc:sldMk cId="422901945" sldId="257"/>
            <ac:spMk id="32" creationId="{31E033BB-3D31-EAC4-9CD0-CFDD5C5896BF}"/>
          </ac:spMkLst>
        </pc:spChg>
        <pc:spChg chg="add mod">
          <ac:chgData name="Eric Drew" userId="e3169cce-84e6-4416-92d4-e1650cb9c65f" providerId="ADAL" clId="{17D44AF6-B49C-43F1-B660-15605EB3B941}" dt="2022-12-20T21:54:17.171" v="2129" actId="1037"/>
          <ac:spMkLst>
            <pc:docMk/>
            <pc:sldMk cId="422901945" sldId="257"/>
            <ac:spMk id="33" creationId="{4007736D-DE1B-BCC1-D2B3-663C24A2B6DC}"/>
          </ac:spMkLst>
        </pc:spChg>
        <pc:spChg chg="mod">
          <ac:chgData name="Eric Drew" userId="e3169cce-84e6-4416-92d4-e1650cb9c65f" providerId="ADAL" clId="{17D44AF6-B49C-43F1-B660-15605EB3B941}" dt="2022-12-20T21:49:46.574" v="1935" actId="1076"/>
          <ac:spMkLst>
            <pc:docMk/>
            <pc:sldMk cId="422901945" sldId="257"/>
            <ac:spMk id="34" creationId="{785DF319-ADD2-579C-FC8C-9464FCBBC307}"/>
          </ac:spMkLst>
        </pc:spChg>
        <pc:spChg chg="mod">
          <ac:chgData name="Eric Drew" userId="e3169cce-84e6-4416-92d4-e1650cb9c65f" providerId="ADAL" clId="{17D44AF6-B49C-43F1-B660-15605EB3B941}" dt="2022-12-20T21:49:59.215" v="1956" actId="1076"/>
          <ac:spMkLst>
            <pc:docMk/>
            <pc:sldMk cId="422901945" sldId="257"/>
            <ac:spMk id="36" creationId="{E180E540-623A-E63B-EA3A-7E568524DC03}"/>
          </ac:spMkLst>
        </pc:spChg>
        <pc:spChg chg="mod">
          <ac:chgData name="Eric Drew" userId="e3169cce-84e6-4416-92d4-e1650cb9c65f" providerId="ADAL" clId="{17D44AF6-B49C-43F1-B660-15605EB3B941}" dt="2022-12-20T21:50:54.340" v="2031" actId="1038"/>
          <ac:spMkLst>
            <pc:docMk/>
            <pc:sldMk cId="422901945" sldId="257"/>
            <ac:spMk id="37" creationId="{2C35899F-55B7-DCF2-E52D-991B00401272}"/>
          </ac:spMkLst>
        </pc:spChg>
        <pc:spChg chg="mod">
          <ac:chgData name="Eric Drew" userId="e3169cce-84e6-4416-92d4-e1650cb9c65f" providerId="ADAL" clId="{17D44AF6-B49C-43F1-B660-15605EB3B941}" dt="2022-12-20T21:50:25.134" v="2005" actId="1076"/>
          <ac:spMkLst>
            <pc:docMk/>
            <pc:sldMk cId="422901945" sldId="257"/>
            <ac:spMk id="38" creationId="{049AAAD9-26D0-F9E3-1C9C-EAC76EC1BDC4}"/>
          </ac:spMkLst>
        </pc:spChg>
        <pc:spChg chg="mod">
          <ac:chgData name="Eric Drew" userId="e3169cce-84e6-4416-92d4-e1650cb9c65f" providerId="ADAL" clId="{17D44AF6-B49C-43F1-B660-15605EB3B941}" dt="2022-12-20T21:51:44.312" v="2051" actId="1035"/>
          <ac:spMkLst>
            <pc:docMk/>
            <pc:sldMk cId="422901945" sldId="257"/>
            <ac:spMk id="39" creationId="{B9F37136-B9A6-3399-A44A-C5EEE07FC782}"/>
          </ac:spMkLst>
        </pc:spChg>
        <pc:spChg chg="mod">
          <ac:chgData name="Eric Drew" userId="e3169cce-84e6-4416-92d4-e1650cb9c65f" providerId="ADAL" clId="{17D44AF6-B49C-43F1-B660-15605EB3B941}" dt="2022-12-20T21:51:08.422" v="2037" actId="1076"/>
          <ac:spMkLst>
            <pc:docMk/>
            <pc:sldMk cId="422901945" sldId="257"/>
            <ac:spMk id="40" creationId="{AC0676F6-045D-AF44-59E8-79153979FB20}"/>
          </ac:spMkLst>
        </pc:spChg>
        <pc:spChg chg="mod">
          <ac:chgData name="Eric Drew" userId="e3169cce-84e6-4416-92d4-e1650cb9c65f" providerId="ADAL" clId="{17D44AF6-B49C-43F1-B660-15605EB3B941}" dt="2022-12-20T21:51:54.913" v="2055" actId="1036"/>
          <ac:spMkLst>
            <pc:docMk/>
            <pc:sldMk cId="422901945" sldId="257"/>
            <ac:spMk id="41" creationId="{0B70A79E-DEC1-70A7-5050-DB9562235A59}"/>
          </ac:spMkLst>
        </pc:spChg>
        <pc:spChg chg="mod">
          <ac:chgData name="Eric Drew" userId="e3169cce-84e6-4416-92d4-e1650cb9c65f" providerId="ADAL" clId="{17D44AF6-B49C-43F1-B660-15605EB3B941}" dt="2022-12-20T21:51:56.367" v="2057" actId="1035"/>
          <ac:spMkLst>
            <pc:docMk/>
            <pc:sldMk cId="422901945" sldId="257"/>
            <ac:spMk id="42" creationId="{A87D13F2-03C6-4CBF-6EC1-ADA9B669F286}"/>
          </ac:spMkLst>
        </pc:spChg>
        <pc:spChg chg="mod">
          <ac:chgData name="Eric Drew" userId="e3169cce-84e6-4416-92d4-e1650cb9c65f" providerId="ADAL" clId="{17D44AF6-B49C-43F1-B660-15605EB3B941}" dt="2022-12-20T21:51:25.325" v="2040" actId="1076"/>
          <ac:spMkLst>
            <pc:docMk/>
            <pc:sldMk cId="422901945" sldId="257"/>
            <ac:spMk id="43" creationId="{A06A1C0E-9895-CB34-2D3C-C14849ACE24C}"/>
          </ac:spMkLst>
        </pc:spChg>
        <pc:spChg chg="mod">
          <ac:chgData name="Eric Drew" userId="e3169cce-84e6-4416-92d4-e1650cb9c65f" providerId="ADAL" clId="{17D44AF6-B49C-43F1-B660-15605EB3B941}" dt="2022-12-20T21:51:38.584" v="2046" actId="1036"/>
          <ac:spMkLst>
            <pc:docMk/>
            <pc:sldMk cId="422901945" sldId="257"/>
            <ac:spMk id="44" creationId="{253CB5B6-E363-C14F-089B-1B49FA888B49}"/>
          </ac:spMkLst>
        </pc:spChg>
        <pc:spChg chg="mod">
          <ac:chgData name="Eric Drew" userId="e3169cce-84e6-4416-92d4-e1650cb9c65f" providerId="ADAL" clId="{17D44AF6-B49C-43F1-B660-15605EB3B941}" dt="2022-12-20T21:51:47.398" v="2052" actId="1076"/>
          <ac:spMkLst>
            <pc:docMk/>
            <pc:sldMk cId="422901945" sldId="257"/>
            <ac:spMk id="45" creationId="{4933D94A-4DD1-687C-823F-BB3E7DA1D4A7}"/>
          </ac:spMkLst>
        </pc:spChg>
        <pc:spChg chg="mod">
          <ac:chgData name="Eric Drew" userId="e3169cce-84e6-4416-92d4-e1650cb9c65f" providerId="ADAL" clId="{17D44AF6-B49C-43F1-B660-15605EB3B941}" dt="2022-12-20T21:52:02.189" v="2058" actId="1076"/>
          <ac:spMkLst>
            <pc:docMk/>
            <pc:sldMk cId="422901945" sldId="257"/>
            <ac:spMk id="46" creationId="{AC2B9BDE-D520-2326-58B1-E7E5B8769A29}"/>
          </ac:spMkLst>
        </pc:spChg>
        <pc:spChg chg="add mod">
          <ac:chgData name="Eric Drew" userId="e3169cce-84e6-4416-92d4-e1650cb9c65f" providerId="ADAL" clId="{17D44AF6-B49C-43F1-B660-15605EB3B941}" dt="2022-12-20T21:54:19.692" v="2132" actId="1037"/>
          <ac:spMkLst>
            <pc:docMk/>
            <pc:sldMk cId="422901945" sldId="257"/>
            <ac:spMk id="47" creationId="{DF994115-45C5-E556-0275-378652550693}"/>
          </ac:spMkLst>
        </pc:spChg>
        <pc:spChg chg="add mod">
          <ac:chgData name="Eric Drew" userId="e3169cce-84e6-4416-92d4-e1650cb9c65f" providerId="ADAL" clId="{17D44AF6-B49C-43F1-B660-15605EB3B941}" dt="2022-12-20T21:53:37.049" v="2121" actId="20577"/>
          <ac:spMkLst>
            <pc:docMk/>
            <pc:sldMk cId="422901945" sldId="257"/>
            <ac:spMk id="49" creationId="{6D1A6207-E070-F093-30AB-C14901AFC6C5}"/>
          </ac:spMkLst>
        </pc:spChg>
        <pc:spChg chg="add mod">
          <ac:chgData name="Eric Drew" userId="e3169cce-84e6-4416-92d4-e1650cb9c65f" providerId="ADAL" clId="{17D44AF6-B49C-43F1-B660-15605EB3B941}" dt="2022-12-20T21:56:06.440" v="2160" actId="1076"/>
          <ac:spMkLst>
            <pc:docMk/>
            <pc:sldMk cId="422901945" sldId="257"/>
            <ac:spMk id="51" creationId="{FFBDC681-FA68-623E-7C05-5F1328B40852}"/>
          </ac:spMkLst>
        </pc:spChg>
        <pc:spChg chg="add mod">
          <ac:chgData name="Eric Drew" userId="e3169cce-84e6-4416-92d4-e1650cb9c65f" providerId="ADAL" clId="{17D44AF6-B49C-43F1-B660-15605EB3B941}" dt="2022-12-20T21:55:47.153" v="2158" actId="1076"/>
          <ac:spMkLst>
            <pc:docMk/>
            <pc:sldMk cId="422901945" sldId="257"/>
            <ac:spMk id="53" creationId="{15CC15DF-4083-C775-D9CC-894113BF8678}"/>
          </ac:spMkLst>
        </pc:spChg>
        <pc:spChg chg="add mod">
          <ac:chgData name="Eric Drew" userId="e3169cce-84e6-4416-92d4-e1650cb9c65f" providerId="ADAL" clId="{17D44AF6-B49C-43F1-B660-15605EB3B941}" dt="2022-12-20T21:55:40.475" v="2157" actId="1076"/>
          <ac:spMkLst>
            <pc:docMk/>
            <pc:sldMk cId="422901945" sldId="257"/>
            <ac:spMk id="55" creationId="{06822245-A649-3BEA-261F-921EF0C56C15}"/>
          </ac:spMkLst>
        </pc:spChg>
        <pc:spChg chg="add mod">
          <ac:chgData name="Eric Drew" userId="e3169cce-84e6-4416-92d4-e1650cb9c65f" providerId="ADAL" clId="{17D44AF6-B49C-43F1-B660-15605EB3B941}" dt="2022-12-20T21:55:23.713" v="2155" actId="1076"/>
          <ac:spMkLst>
            <pc:docMk/>
            <pc:sldMk cId="422901945" sldId="257"/>
            <ac:spMk id="57" creationId="{BA585C9D-F4FC-5195-0F63-FB43ECAC46CA}"/>
          </ac:spMkLst>
        </pc:spChg>
        <pc:spChg chg="add mod">
          <ac:chgData name="Eric Drew" userId="e3169cce-84e6-4416-92d4-e1650cb9c65f" providerId="ADAL" clId="{17D44AF6-B49C-43F1-B660-15605EB3B941}" dt="2022-12-20T21:55:29.295" v="2156" actId="1076"/>
          <ac:spMkLst>
            <pc:docMk/>
            <pc:sldMk cId="422901945" sldId="257"/>
            <ac:spMk id="58" creationId="{251D4D19-7158-5C84-879A-493E1C3347F5}"/>
          </ac:spMkLst>
        </pc:spChg>
        <pc:spChg chg="add mod">
          <ac:chgData name="Eric Drew" userId="e3169cce-84e6-4416-92d4-e1650cb9c65f" providerId="ADAL" clId="{17D44AF6-B49C-43F1-B660-15605EB3B941}" dt="2022-12-20T21:55:52.321" v="2159" actId="1076"/>
          <ac:spMkLst>
            <pc:docMk/>
            <pc:sldMk cId="422901945" sldId="257"/>
            <ac:spMk id="59" creationId="{EB0F7F97-789A-895E-6E21-892924CE8F76}"/>
          </ac:spMkLst>
        </pc:spChg>
        <pc:spChg chg="add mod">
          <ac:chgData name="Eric Drew" userId="e3169cce-84e6-4416-92d4-e1650cb9c65f" providerId="ADAL" clId="{17D44AF6-B49C-43F1-B660-15605EB3B941}" dt="2022-12-20T21:59:13.640" v="2472"/>
          <ac:spMkLst>
            <pc:docMk/>
            <pc:sldMk cId="422901945" sldId="257"/>
            <ac:spMk id="61" creationId="{62169725-7ED7-9BFB-C488-4F3908C900B8}"/>
          </ac:spMkLst>
        </pc:spChg>
        <pc:spChg chg="add mod">
          <ac:chgData name="Eric Drew" userId="e3169cce-84e6-4416-92d4-e1650cb9c65f" providerId="ADAL" clId="{17D44AF6-B49C-43F1-B660-15605EB3B941}" dt="2022-12-20T21:59:13.640" v="2472"/>
          <ac:spMkLst>
            <pc:docMk/>
            <pc:sldMk cId="422901945" sldId="257"/>
            <ac:spMk id="63" creationId="{E124CAED-666B-0F97-D279-A1A49E59E44D}"/>
          </ac:spMkLst>
        </pc:spChg>
        <pc:picChg chg="add mod">
          <ac:chgData name="Eric Drew" userId="e3169cce-84e6-4416-92d4-e1650cb9c65f" providerId="ADAL" clId="{17D44AF6-B49C-43F1-B660-15605EB3B941}" dt="2022-12-20T21:34:20.967" v="1270" actId="1076"/>
          <ac:picMkLst>
            <pc:docMk/>
            <pc:sldMk cId="422901945" sldId="257"/>
            <ac:picMk id="3" creationId="{4FFEB3D0-03D0-107B-DD44-D088F534F7B3}"/>
          </ac:picMkLst>
        </pc:picChg>
        <pc:picChg chg="add mod">
          <ac:chgData name="Eric Drew" userId="e3169cce-84e6-4416-92d4-e1650cb9c65f" providerId="ADAL" clId="{17D44AF6-B49C-43F1-B660-15605EB3B941}" dt="2022-12-20T21:38:11.892" v="1348" actId="1076"/>
          <ac:picMkLst>
            <pc:docMk/>
            <pc:sldMk cId="422901945" sldId="257"/>
            <ac:picMk id="7" creationId="{FDD01165-05F6-3908-0ECF-D2159F7FA742}"/>
          </ac:picMkLst>
        </pc:picChg>
        <pc:picChg chg="add mod">
          <ac:chgData name="Eric Drew" userId="e3169cce-84e6-4416-92d4-e1650cb9c65f" providerId="ADAL" clId="{17D44AF6-B49C-43F1-B660-15605EB3B941}" dt="2022-12-20T21:37:58.085" v="1331" actId="1076"/>
          <ac:picMkLst>
            <pc:docMk/>
            <pc:sldMk cId="422901945" sldId="257"/>
            <ac:picMk id="9" creationId="{5E1E5CF0-89B8-1553-6BF6-3281F554319C}"/>
          </ac:picMkLst>
        </pc:picChg>
        <pc:picChg chg="del">
          <ac:chgData name="Eric Drew" userId="e3169cce-84e6-4416-92d4-e1650cb9c65f" providerId="ADAL" clId="{17D44AF6-B49C-43F1-B660-15605EB3B941}" dt="2022-12-20T21:33:56.625" v="1265" actId="478"/>
          <ac:picMkLst>
            <pc:docMk/>
            <pc:sldMk cId="422901945" sldId="257"/>
            <ac:picMk id="10" creationId="{13107E41-81FF-6917-954E-1081939C16FF}"/>
          </ac:picMkLst>
        </pc:picChg>
        <pc:picChg chg="add mod">
          <ac:chgData name="Eric Drew" userId="e3169cce-84e6-4416-92d4-e1650cb9c65f" providerId="ADAL" clId="{17D44AF6-B49C-43F1-B660-15605EB3B941}" dt="2022-12-20T21:38:33.519" v="1353" actId="1076"/>
          <ac:picMkLst>
            <pc:docMk/>
            <pc:sldMk cId="422901945" sldId="257"/>
            <ac:picMk id="12" creationId="{FE0B613B-0032-545B-BCD8-F34E7E9D8D2C}"/>
          </ac:picMkLst>
        </pc:picChg>
        <pc:picChg chg="add mod">
          <ac:chgData name="Eric Drew" userId="e3169cce-84e6-4416-92d4-e1650cb9c65f" providerId="ADAL" clId="{17D44AF6-B49C-43F1-B660-15605EB3B941}" dt="2022-12-20T21:41:33.284" v="1464" actId="1035"/>
          <ac:picMkLst>
            <pc:docMk/>
            <pc:sldMk cId="422901945" sldId="257"/>
            <ac:picMk id="14" creationId="{99463B50-8D87-7DDA-0155-EEF15CE68035}"/>
          </ac:picMkLst>
        </pc:picChg>
        <pc:picChg chg="add mod">
          <ac:chgData name="Eric Drew" userId="e3169cce-84e6-4416-92d4-e1650cb9c65f" providerId="ADAL" clId="{17D44AF6-B49C-43F1-B660-15605EB3B941}" dt="2022-12-20T21:40:43.293" v="1429" actId="1076"/>
          <ac:picMkLst>
            <pc:docMk/>
            <pc:sldMk cId="422901945" sldId="257"/>
            <ac:picMk id="16" creationId="{8347ABB4-1A34-A335-DA96-7073032D1DC9}"/>
          </ac:picMkLst>
        </pc:picChg>
        <pc:picChg chg="add mod">
          <ac:chgData name="Eric Drew" userId="e3169cce-84e6-4416-92d4-e1650cb9c65f" providerId="ADAL" clId="{17D44AF6-B49C-43F1-B660-15605EB3B941}" dt="2022-12-20T21:41:49.216" v="1469" actId="1076"/>
          <ac:picMkLst>
            <pc:docMk/>
            <pc:sldMk cId="422901945" sldId="257"/>
            <ac:picMk id="18" creationId="{F441F678-7076-9CDB-588B-9465E5786680}"/>
          </ac:picMkLst>
        </pc:picChg>
        <pc:picChg chg="add mod">
          <ac:chgData name="Eric Drew" userId="e3169cce-84e6-4416-92d4-e1650cb9c65f" providerId="ADAL" clId="{17D44AF6-B49C-43F1-B660-15605EB3B941}" dt="2022-12-20T21:42:33.655" v="1511" actId="1076"/>
          <ac:picMkLst>
            <pc:docMk/>
            <pc:sldMk cId="422901945" sldId="257"/>
            <ac:picMk id="20" creationId="{985332A3-2A5A-C8B9-2680-2CE2F4C7A851}"/>
          </ac:picMkLst>
        </pc:picChg>
        <pc:picChg chg="add mod">
          <ac:chgData name="Eric Drew" userId="e3169cce-84e6-4416-92d4-e1650cb9c65f" providerId="ADAL" clId="{17D44AF6-B49C-43F1-B660-15605EB3B941}" dt="2022-12-20T21:43:06.976" v="1555" actId="1076"/>
          <ac:picMkLst>
            <pc:docMk/>
            <pc:sldMk cId="422901945" sldId="257"/>
            <ac:picMk id="22" creationId="{E0DA9BAB-7891-0E54-B59B-B0FCE6FA7A96}"/>
          </ac:picMkLst>
        </pc:picChg>
        <pc:picChg chg="add mod">
          <ac:chgData name="Eric Drew" userId="e3169cce-84e6-4416-92d4-e1650cb9c65f" providerId="ADAL" clId="{17D44AF6-B49C-43F1-B660-15605EB3B941}" dt="2022-12-20T21:44:48.432" v="1605" actId="1076"/>
          <ac:picMkLst>
            <pc:docMk/>
            <pc:sldMk cId="422901945" sldId="257"/>
            <ac:picMk id="24" creationId="{EA04BAF7-4160-D5FB-6D13-C65DBFF30019}"/>
          </ac:picMkLst>
        </pc:picChg>
        <pc:picChg chg="add mod">
          <ac:chgData name="Eric Drew" userId="e3169cce-84e6-4416-92d4-e1650cb9c65f" providerId="ADAL" clId="{17D44AF6-B49C-43F1-B660-15605EB3B941}" dt="2022-12-20T21:46:29.345" v="1733" actId="1038"/>
          <ac:picMkLst>
            <pc:docMk/>
            <pc:sldMk cId="422901945" sldId="257"/>
            <ac:picMk id="26" creationId="{A91747EB-BC25-E9C8-D681-4E0E27CE0045}"/>
          </ac:picMkLst>
        </pc:picChg>
        <pc:picChg chg="add mod">
          <ac:chgData name="Eric Drew" userId="e3169cce-84e6-4416-92d4-e1650cb9c65f" providerId="ADAL" clId="{17D44AF6-B49C-43F1-B660-15605EB3B941}" dt="2022-12-20T21:46:46.382" v="1739" actId="1076"/>
          <ac:picMkLst>
            <pc:docMk/>
            <pc:sldMk cId="422901945" sldId="257"/>
            <ac:picMk id="28" creationId="{B5923D74-3B28-837D-5214-8EC545176EC4}"/>
          </ac:picMkLst>
        </pc:picChg>
        <pc:picChg chg="del">
          <ac:chgData name="Eric Drew" userId="e3169cce-84e6-4416-92d4-e1650cb9c65f" providerId="ADAL" clId="{17D44AF6-B49C-43F1-B660-15605EB3B941}" dt="2022-12-20T21:36:48.009" v="1296" actId="478"/>
          <ac:picMkLst>
            <pc:docMk/>
            <pc:sldMk cId="422901945" sldId="257"/>
            <ac:picMk id="48" creationId="{B57A0EA5-F493-C639-45FA-8906E43617F7}"/>
          </ac:picMkLst>
        </pc:picChg>
        <pc:picChg chg="del">
          <ac:chgData name="Eric Drew" userId="e3169cce-84e6-4416-92d4-e1650cb9c65f" providerId="ADAL" clId="{17D44AF6-B49C-43F1-B660-15605EB3B941}" dt="2022-12-20T21:37:41.625" v="1326" actId="478"/>
          <ac:picMkLst>
            <pc:docMk/>
            <pc:sldMk cId="422901945" sldId="257"/>
            <ac:picMk id="50" creationId="{11C51AFF-DE7B-7EA7-9A12-42F8DC5BE76E}"/>
          </ac:picMkLst>
        </pc:picChg>
        <pc:picChg chg="del">
          <ac:chgData name="Eric Drew" userId="e3169cce-84e6-4416-92d4-e1650cb9c65f" providerId="ADAL" clId="{17D44AF6-B49C-43F1-B660-15605EB3B941}" dt="2022-12-20T21:38:06.963" v="1346" actId="478"/>
          <ac:picMkLst>
            <pc:docMk/>
            <pc:sldMk cId="422901945" sldId="257"/>
            <ac:picMk id="52" creationId="{C5A2313A-1FCF-D7E4-1498-EB98B3E7F9F5}"/>
          </ac:picMkLst>
        </pc:picChg>
        <pc:picChg chg="del">
          <ac:chgData name="Eric Drew" userId="e3169cce-84e6-4416-92d4-e1650cb9c65f" providerId="ADAL" clId="{17D44AF6-B49C-43F1-B660-15605EB3B941}" dt="2022-12-20T21:39:22.016" v="1378" actId="478"/>
          <ac:picMkLst>
            <pc:docMk/>
            <pc:sldMk cId="422901945" sldId="257"/>
            <ac:picMk id="54" creationId="{8CEC7A58-DA00-3BBC-1A65-3BFA986E073B}"/>
          </ac:picMkLst>
        </pc:picChg>
        <pc:picChg chg="del">
          <ac:chgData name="Eric Drew" userId="e3169cce-84e6-4416-92d4-e1650cb9c65f" providerId="ADAL" clId="{17D44AF6-B49C-43F1-B660-15605EB3B941}" dt="2022-12-20T21:40:04.176" v="1423" actId="478"/>
          <ac:picMkLst>
            <pc:docMk/>
            <pc:sldMk cId="422901945" sldId="257"/>
            <ac:picMk id="56" creationId="{4B02E097-7BE6-B979-CDCC-63B8B53A5158}"/>
          </ac:picMkLst>
        </pc:picChg>
        <pc:picChg chg="del">
          <ac:chgData name="Eric Drew" userId="e3169cce-84e6-4416-92d4-e1650cb9c65f" providerId="ADAL" clId="{17D44AF6-B49C-43F1-B660-15605EB3B941}" dt="2022-12-20T21:41:16.987" v="1457" actId="478"/>
          <ac:picMkLst>
            <pc:docMk/>
            <pc:sldMk cId="422901945" sldId="257"/>
            <ac:picMk id="60" creationId="{F71F7E37-EDF2-EF47-D3A6-C355BC8CFC14}"/>
          </ac:picMkLst>
        </pc:picChg>
        <pc:picChg chg="del">
          <ac:chgData name="Eric Drew" userId="e3169cce-84e6-4416-92d4-e1650cb9c65f" providerId="ADAL" clId="{17D44AF6-B49C-43F1-B660-15605EB3B941}" dt="2022-12-20T21:42:08.786" v="1506" actId="478"/>
          <ac:picMkLst>
            <pc:docMk/>
            <pc:sldMk cId="422901945" sldId="257"/>
            <ac:picMk id="62" creationId="{26784512-7D46-20DD-7A3E-CCABD21F7889}"/>
          </ac:picMkLst>
        </pc:picChg>
        <pc:picChg chg="del">
          <ac:chgData name="Eric Drew" userId="e3169cce-84e6-4416-92d4-e1650cb9c65f" providerId="ADAL" clId="{17D44AF6-B49C-43F1-B660-15605EB3B941}" dt="2022-12-20T21:42:55.555" v="1550" actId="478"/>
          <ac:picMkLst>
            <pc:docMk/>
            <pc:sldMk cId="422901945" sldId="257"/>
            <ac:picMk id="64" creationId="{C07AEFC1-3C12-F4AC-55D2-A58D9ED4EC99}"/>
          </ac:picMkLst>
        </pc:picChg>
        <pc:picChg chg="del">
          <ac:chgData name="Eric Drew" userId="e3169cce-84e6-4416-92d4-e1650cb9c65f" providerId="ADAL" clId="{17D44AF6-B49C-43F1-B660-15605EB3B941}" dt="2022-12-20T21:44:14.183" v="1600" actId="478"/>
          <ac:picMkLst>
            <pc:docMk/>
            <pc:sldMk cId="422901945" sldId="257"/>
            <ac:picMk id="66" creationId="{93545F9D-CFC3-896D-9946-861F7463E8B6}"/>
          </ac:picMkLst>
        </pc:picChg>
        <pc:picChg chg="del">
          <ac:chgData name="Eric Drew" userId="e3169cce-84e6-4416-92d4-e1650cb9c65f" providerId="ADAL" clId="{17D44AF6-B49C-43F1-B660-15605EB3B941}" dt="2022-12-20T21:45:48.384" v="1674" actId="478"/>
          <ac:picMkLst>
            <pc:docMk/>
            <pc:sldMk cId="422901945" sldId="257"/>
            <ac:picMk id="68" creationId="{C5DF90DD-173F-1FF2-50BF-90E428D41E1D}"/>
          </ac:picMkLst>
        </pc:picChg>
        <pc:picChg chg="del">
          <ac:chgData name="Eric Drew" userId="e3169cce-84e6-4416-92d4-e1650cb9c65f" providerId="ADAL" clId="{17D44AF6-B49C-43F1-B660-15605EB3B941}" dt="2022-12-20T21:46:33.272" v="1734" actId="478"/>
          <ac:picMkLst>
            <pc:docMk/>
            <pc:sldMk cId="422901945" sldId="257"/>
            <ac:picMk id="70" creationId="{BE959FA5-808D-F6A6-81E1-8073303584F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7E52-D459-B3DB-E8EE-ACEFE7AE8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DA4AA-A87C-BD6A-A26C-46480B63C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0B2D7-8E75-A377-0252-228F117E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A07D7-31D7-A41C-1DD1-1EDC4682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F008-10FB-D655-5282-CBA72E6C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03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FBC7-57A3-4FD3-F036-E20F8885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D81E4-A145-99EB-F7A6-3D75D472E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930C6-01BF-5A63-2A82-CF13EA52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65E37-00B6-B3BD-96C8-0B9B478B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0554F-789D-D6B0-A558-D1EFB432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93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3FC96-3102-509A-FA83-4773EB003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A427A-5E17-7065-14AA-B1002D480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BADE4-D723-B2B7-1874-858E3F50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ACC7-06DB-090E-3B41-3F4A77D1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6BA0E-6335-1847-FF21-E6734841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9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2455-3CA2-5AFA-5751-E075326D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61037-4135-61DD-D4FC-0F8E26941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9CDF0-B726-4C59-3D71-FDF36DF0D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B3922-9CF5-BB0D-9E47-5F0018B4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6640-DA01-8284-27BD-4A46B117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0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286C-E980-726B-9535-D2EC3DFE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CBDB4-A73D-42E2-2BEC-AC0E40104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9229-6D1D-3DF2-7F5C-E4C946A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60D66-3702-CF5A-03B7-F4D9C2EA4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BF84-BBEA-6593-CD33-9440C8E1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9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50DB-2D72-2E91-7A22-110C9447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AA5F-4C66-3F10-936A-EBD1FF2AA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CB8A-6217-E000-FFA3-977C94D5E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5408F-C416-A160-33CB-C6D65ECD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49B86-92EB-BD05-571E-3F8A47A9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E64A1-7F61-5E20-786F-336057F7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6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5D04-20B6-193F-1C43-F4CC4ADB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F84F-EA52-B1B7-FB7C-0B22E0B2D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26EB5-2F92-EEC3-DA96-2CB054CF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A0031-6B42-6554-E4F6-4CF09113B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75CE4-7752-C813-06B7-FB8A15C4B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0E9AC-57EF-D0D9-4A94-D479C18A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A7DBB0-A31A-858D-225F-9E5D25C9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A364B-D81F-89EE-91CD-A984EADF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9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FE82-EC55-64CE-41F5-3772D9B1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AE771-B444-8F51-F17E-FAFA6D18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1A985-A326-B7B8-599C-47E80E3F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A30CC-48C7-C9E7-515F-7F8257A2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5EE98E-36A8-58F4-60EA-96537EC5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A2F4C-FD65-BE8B-2F52-885ED253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812CA-5B93-FC3D-1166-90717308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1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8BCF-361F-95D2-4193-392AA30C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B211-67B4-20C2-AC0A-51D90AD3E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C23A0-B9FA-AA4D-B63C-C01611007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F2452-F1E6-3BA3-2A9F-16C0E86C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B5F6D-FBA3-CA3B-9374-AABCDB858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52CF6-AE62-F348-F9A8-D6D8FFD8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3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3F9A-2409-0341-A477-DE9571C4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CD2E-5DC8-12C6-8124-32DF102EF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DE7B0-1161-6BBF-1ACD-9081C6CA8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87DB7-FBCC-44CE-421A-04FB1D94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F50AE-92D1-44B6-DA22-FEEDDF82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4617E-AFA9-240E-403D-57A57718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2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93840-917D-4C4D-8E10-D916ED13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8BD2A-5C5C-8935-E9AF-8788CEA58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ADA7-A2BC-CC00-F129-2F644818A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CB60-846E-E757-66D0-4B928EEA5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0A389-F5C5-AFA1-371F-A04741C59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1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gi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879996-7750-6AED-FA1B-F51B1A0205F6}"/>
              </a:ext>
            </a:extLst>
          </p:cNvPr>
          <p:cNvSpPr/>
          <p:nvPr/>
        </p:nvSpPr>
        <p:spPr>
          <a:xfrm>
            <a:off x="651588" y="746453"/>
            <a:ext cx="10888824" cy="692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2023 NBA Western Conference All-Star Predictions</a:t>
            </a:r>
          </a:p>
        </p:txBody>
      </p:sp>
      <p:pic>
        <p:nvPicPr>
          <p:cNvPr id="6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82A0F9D1-0649-7E88-899C-AD04CFB3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54" y="116928"/>
            <a:ext cx="1474892" cy="589389"/>
          </a:xfrm>
          <a:prstGeom prst="rect">
            <a:avLst/>
          </a:prstGeom>
        </p:spPr>
      </p:pic>
      <p:pic>
        <p:nvPicPr>
          <p:cNvPr id="10" name="Picture 9" descr="A person wearing a sports uniform&#10;&#10;Description automatically generated with low confidence">
            <a:extLst>
              <a:ext uri="{FF2B5EF4-FFF2-40B4-BE49-F238E27FC236}">
                <a16:creationId xmlns:a16="http://schemas.microsoft.com/office/drawing/2014/main" id="{13107E41-81FF-6917-954E-1081939C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7" y="2095893"/>
            <a:ext cx="692992" cy="6929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5DF319-ADD2-579C-FC8C-9464FCBBC307}"/>
              </a:ext>
            </a:extLst>
          </p:cNvPr>
          <p:cNvSpPr txBox="1"/>
          <p:nvPr/>
        </p:nvSpPr>
        <p:spPr>
          <a:xfrm>
            <a:off x="1942317" y="2318821"/>
            <a:ext cx="53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Luka Doncic (G): </a:t>
            </a:r>
            <a:r>
              <a:rPr lang="en-US" sz="2400" b="1" dirty="0"/>
              <a:t>99.9%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79A8F-29CC-28FD-8D03-6242EDF49E00}"/>
              </a:ext>
            </a:extLst>
          </p:cNvPr>
          <p:cNvSpPr txBox="1"/>
          <p:nvPr/>
        </p:nvSpPr>
        <p:spPr>
          <a:xfrm>
            <a:off x="3397138" y="1544613"/>
            <a:ext cx="598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Player (Guard/Frontcourt): </a:t>
            </a:r>
            <a:r>
              <a:rPr lang="en-US" sz="2400" b="1" dirty="0"/>
              <a:t>All-Star Probability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80E540-623A-E63B-EA3A-7E568524DC03}"/>
              </a:ext>
            </a:extLst>
          </p:cNvPr>
          <p:cNvSpPr txBox="1"/>
          <p:nvPr/>
        </p:nvSpPr>
        <p:spPr>
          <a:xfrm>
            <a:off x="1942318" y="3115316"/>
            <a:ext cx="53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Steph Curry (G): </a:t>
            </a:r>
            <a:r>
              <a:rPr lang="en-US" sz="2400" b="1" dirty="0"/>
              <a:t>99.98%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35899F-55B7-DCF2-E52D-991B00401272}"/>
              </a:ext>
            </a:extLst>
          </p:cNvPr>
          <p:cNvSpPr txBox="1"/>
          <p:nvPr/>
        </p:nvSpPr>
        <p:spPr>
          <a:xfrm>
            <a:off x="1942317" y="3874487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LeBron James (F): </a:t>
            </a:r>
            <a:r>
              <a:rPr lang="en-US" sz="2400" b="1" dirty="0"/>
              <a:t>99.2%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9AAAD9-26D0-F9E3-1C9C-EAC76EC1BDC4}"/>
              </a:ext>
            </a:extLst>
          </p:cNvPr>
          <p:cNvSpPr txBox="1"/>
          <p:nvPr/>
        </p:nvSpPr>
        <p:spPr>
          <a:xfrm>
            <a:off x="1942317" y="4637524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 Morant (G): </a:t>
            </a:r>
            <a:r>
              <a:rPr lang="en-US" sz="2400" b="1" dirty="0"/>
              <a:t>98.8%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F37136-B9A6-3399-A44A-C5EEE07FC782}"/>
              </a:ext>
            </a:extLst>
          </p:cNvPr>
          <p:cNvSpPr txBox="1"/>
          <p:nvPr/>
        </p:nvSpPr>
        <p:spPr>
          <a:xfrm>
            <a:off x="1942317" y="5432946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Damian Lillard (G): </a:t>
            </a:r>
            <a:r>
              <a:rPr lang="en-US" sz="2400" b="1" dirty="0"/>
              <a:t>88.2%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0676F6-045D-AF44-59E8-79153979FB20}"/>
              </a:ext>
            </a:extLst>
          </p:cNvPr>
          <p:cNvSpPr txBox="1"/>
          <p:nvPr/>
        </p:nvSpPr>
        <p:spPr>
          <a:xfrm>
            <a:off x="1942318" y="6199411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Zion Williamson (F): </a:t>
            </a:r>
            <a:r>
              <a:rPr lang="en-US" sz="2400" b="1" dirty="0"/>
              <a:t>69.2%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70A79E-DEC1-70A7-5050-DB9562235A59}"/>
              </a:ext>
            </a:extLst>
          </p:cNvPr>
          <p:cNvSpPr txBox="1"/>
          <p:nvPr/>
        </p:nvSpPr>
        <p:spPr>
          <a:xfrm>
            <a:off x="6894353" y="2360467"/>
            <a:ext cx="335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Anthony Davis (F): </a:t>
            </a:r>
            <a:r>
              <a:rPr lang="en-US" sz="2400" b="1" dirty="0"/>
              <a:t>99.9%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7D13F2-03C6-4CBF-6EC1-ADA9B669F286}"/>
              </a:ext>
            </a:extLst>
          </p:cNvPr>
          <p:cNvSpPr txBox="1"/>
          <p:nvPr/>
        </p:nvSpPr>
        <p:spPr>
          <a:xfrm>
            <a:off x="5636270" y="3147894"/>
            <a:ext cx="463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Shai Gilgeous-Alexander (G): </a:t>
            </a:r>
            <a:r>
              <a:rPr lang="en-US" sz="2400" b="1" dirty="0"/>
              <a:t>99.7%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6A1C0E-9895-CB34-2D3C-C14849ACE24C}"/>
              </a:ext>
            </a:extLst>
          </p:cNvPr>
          <p:cNvSpPr txBox="1"/>
          <p:nvPr/>
        </p:nvSpPr>
        <p:spPr>
          <a:xfrm>
            <a:off x="7250547" y="3886463"/>
            <a:ext cx="303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Nikola </a:t>
            </a:r>
            <a:r>
              <a:rPr lang="en-US" sz="2400" dirty="0" err="1"/>
              <a:t>Joki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ć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(F)</a:t>
            </a:r>
            <a:r>
              <a:rPr lang="en-US" altLang="en-US" sz="2400" dirty="0">
                <a:solidFill>
                  <a:srgbClr val="333333"/>
                </a:solidFill>
              </a:rPr>
              <a:t>: </a:t>
            </a:r>
            <a:r>
              <a:rPr lang="en-US" sz="2400" b="1" dirty="0"/>
              <a:t>99.0%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CB5B6-E363-C14F-089B-1B49FA888B49}"/>
              </a:ext>
            </a:extLst>
          </p:cNvPr>
          <p:cNvSpPr txBox="1"/>
          <p:nvPr/>
        </p:nvSpPr>
        <p:spPr>
          <a:xfrm>
            <a:off x="7001284" y="4687989"/>
            <a:ext cx="324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Devin Booker (G): </a:t>
            </a:r>
            <a:r>
              <a:rPr lang="en-US" sz="2400" b="1" dirty="0"/>
              <a:t>96.3%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33D94A-4DD1-687C-823F-BB3E7DA1D4A7}"/>
              </a:ext>
            </a:extLst>
          </p:cNvPr>
          <p:cNvSpPr txBox="1"/>
          <p:nvPr/>
        </p:nvSpPr>
        <p:spPr>
          <a:xfrm>
            <a:off x="6416343" y="5426558"/>
            <a:ext cx="3865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Damontas</a:t>
            </a:r>
            <a:r>
              <a:rPr lang="en-US" sz="2400" dirty="0"/>
              <a:t> Sabonis (F): </a:t>
            </a:r>
            <a:r>
              <a:rPr lang="en-US" sz="2400" b="1" dirty="0"/>
              <a:t>77.2%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B9BDE-D520-2326-58B1-E7E5B8769A29}"/>
              </a:ext>
            </a:extLst>
          </p:cNvPr>
          <p:cNvSpPr txBox="1"/>
          <p:nvPr/>
        </p:nvSpPr>
        <p:spPr>
          <a:xfrm>
            <a:off x="6771567" y="6199411"/>
            <a:ext cx="347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Lauri Markkanen (F): </a:t>
            </a:r>
            <a:r>
              <a:rPr lang="en-US" sz="2400" b="1" dirty="0"/>
              <a:t>8.5%</a:t>
            </a:r>
          </a:p>
        </p:txBody>
      </p:sp>
      <p:pic>
        <p:nvPicPr>
          <p:cNvPr id="48" name="Picture 47" descr="A picture containing person, person, shirt, yellow&#10;&#10;Description automatically generated">
            <a:extLst>
              <a:ext uri="{FF2B5EF4-FFF2-40B4-BE49-F238E27FC236}">
                <a16:creationId xmlns:a16="http://schemas.microsoft.com/office/drawing/2014/main" id="{B57A0EA5-F493-C639-45FA-8906E4361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30" y="2131938"/>
            <a:ext cx="985655" cy="716243"/>
          </a:xfrm>
          <a:prstGeom prst="rect">
            <a:avLst/>
          </a:prstGeom>
        </p:spPr>
      </p:pic>
      <p:pic>
        <p:nvPicPr>
          <p:cNvPr id="50" name="Picture 49" descr="A picture containing person, person, indoor, shirt&#10;&#10;Description automatically generated">
            <a:extLst>
              <a:ext uri="{FF2B5EF4-FFF2-40B4-BE49-F238E27FC236}">
                <a16:creationId xmlns:a16="http://schemas.microsoft.com/office/drawing/2014/main" id="{11C51AFF-DE7B-7EA7-9A12-42F8DC5B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6" y="2860523"/>
            <a:ext cx="980121" cy="716242"/>
          </a:xfrm>
          <a:prstGeom prst="rect">
            <a:avLst/>
          </a:prstGeom>
        </p:spPr>
      </p:pic>
      <p:pic>
        <p:nvPicPr>
          <p:cNvPr id="52" name="Picture 51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C5A2313A-1FCF-D7E4-1498-EB98B3E7F9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336" y="2928138"/>
            <a:ext cx="978408" cy="714991"/>
          </a:xfrm>
          <a:prstGeom prst="rect">
            <a:avLst/>
          </a:prstGeom>
        </p:spPr>
      </p:pic>
      <p:pic>
        <p:nvPicPr>
          <p:cNvPr id="54" name="Picture 53" descr="A picture containing person, indoor, smiling, posing&#10;&#10;Description automatically generated">
            <a:extLst>
              <a:ext uri="{FF2B5EF4-FFF2-40B4-BE49-F238E27FC236}">
                <a16:creationId xmlns:a16="http://schemas.microsoft.com/office/drawing/2014/main" id="{8CEC7A58-DA00-3BBC-1A65-3BFA986E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23" y="3676390"/>
            <a:ext cx="976002" cy="713232"/>
          </a:xfrm>
          <a:prstGeom prst="rect">
            <a:avLst/>
          </a:prstGeom>
        </p:spPr>
      </p:pic>
      <p:pic>
        <p:nvPicPr>
          <p:cNvPr id="56" name="Picture 55" descr="A person in a sports uniform&#10;&#10;Description automatically generated with medium confidence">
            <a:extLst>
              <a:ext uri="{FF2B5EF4-FFF2-40B4-BE49-F238E27FC236}">
                <a16:creationId xmlns:a16="http://schemas.microsoft.com/office/drawing/2014/main" id="{4B02E097-7BE6-B979-CDCC-63B8B53A5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51" y="3676390"/>
            <a:ext cx="976002" cy="713232"/>
          </a:xfrm>
          <a:prstGeom prst="rect">
            <a:avLst/>
          </a:prstGeom>
        </p:spPr>
      </p:pic>
      <p:pic>
        <p:nvPicPr>
          <p:cNvPr id="60" name="Picture 59" descr="A picture containing person, person, dark, posing&#10;&#10;Description automatically generated">
            <a:extLst>
              <a:ext uri="{FF2B5EF4-FFF2-40B4-BE49-F238E27FC236}">
                <a16:creationId xmlns:a16="http://schemas.microsoft.com/office/drawing/2014/main" id="{F71F7E37-EDF2-EF47-D3A6-C355BC8CF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5" y="4471129"/>
            <a:ext cx="976002" cy="713232"/>
          </a:xfrm>
          <a:prstGeom prst="rect">
            <a:avLst/>
          </a:prstGeom>
        </p:spPr>
      </p:pic>
      <p:pic>
        <p:nvPicPr>
          <p:cNvPr id="62" name="Picture 61" descr="A person wearing a basketball jersey&#10;&#10;Description automatically generated with medium confidence">
            <a:extLst>
              <a:ext uri="{FF2B5EF4-FFF2-40B4-BE49-F238E27FC236}">
                <a16:creationId xmlns:a16="http://schemas.microsoft.com/office/drawing/2014/main" id="{26784512-7D46-20DD-7A3E-CCABD21F78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4506738"/>
            <a:ext cx="976002" cy="713232"/>
          </a:xfrm>
          <a:prstGeom prst="rect">
            <a:avLst/>
          </a:prstGeom>
        </p:spPr>
      </p:pic>
      <p:pic>
        <p:nvPicPr>
          <p:cNvPr id="64" name="Picture 6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C07AEFC1-3C12-F4AC-55D2-A58D9ED4E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2" y="5265195"/>
            <a:ext cx="976002" cy="713232"/>
          </a:xfrm>
          <a:prstGeom prst="rect">
            <a:avLst/>
          </a:prstGeom>
        </p:spPr>
      </p:pic>
      <p:pic>
        <p:nvPicPr>
          <p:cNvPr id="66" name="Picture 6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93545F9D-CFC3-896D-9946-861F7463E8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5296818"/>
            <a:ext cx="976002" cy="713232"/>
          </a:xfrm>
          <a:prstGeom prst="rect">
            <a:avLst/>
          </a:prstGeom>
        </p:spPr>
      </p:pic>
      <p:pic>
        <p:nvPicPr>
          <p:cNvPr id="68" name="Picture 67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C5DF90DD-173F-1FF2-50BF-90E428D41E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2" y="6059261"/>
            <a:ext cx="976002" cy="713232"/>
          </a:xfrm>
          <a:prstGeom prst="rect">
            <a:avLst/>
          </a:prstGeom>
        </p:spPr>
      </p:pic>
      <p:pic>
        <p:nvPicPr>
          <p:cNvPr id="70" name="Picture 6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BE959FA5-808D-F6A6-81E1-8073303584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51" y="6073628"/>
            <a:ext cx="976002" cy="713232"/>
          </a:xfrm>
          <a:prstGeom prst="rect">
            <a:avLst/>
          </a:prstGeom>
        </p:spPr>
      </p:pic>
      <p:pic>
        <p:nvPicPr>
          <p:cNvPr id="72" name="Picture 71" descr="Logo&#10;&#10;Description automatically generated">
            <a:extLst>
              <a:ext uri="{FF2B5EF4-FFF2-40B4-BE49-F238E27FC236}">
                <a16:creationId xmlns:a16="http://schemas.microsoft.com/office/drawing/2014/main" id="{9B5569F5-CA40-3B20-499D-C738D26566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29" y="111957"/>
            <a:ext cx="572549" cy="594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F4D9EB-B097-58B1-1560-AB3BA9FE1171}"/>
              </a:ext>
            </a:extLst>
          </p:cNvPr>
          <p:cNvSpPr txBox="1"/>
          <p:nvPr/>
        </p:nvSpPr>
        <p:spPr>
          <a:xfrm>
            <a:off x="242435" y="2428396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29ED7-948E-F5FB-829E-66E27709E9D5}"/>
              </a:ext>
            </a:extLst>
          </p:cNvPr>
          <p:cNvSpPr txBox="1"/>
          <p:nvPr/>
        </p:nvSpPr>
        <p:spPr>
          <a:xfrm>
            <a:off x="242435" y="402315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62CE0-3B3E-5137-1C1C-874BB97E78A0}"/>
              </a:ext>
            </a:extLst>
          </p:cNvPr>
          <p:cNvSpPr txBox="1"/>
          <p:nvPr/>
        </p:nvSpPr>
        <p:spPr>
          <a:xfrm>
            <a:off x="242435" y="486288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F4E0B-23AC-4042-7ABB-B6F8765B1D94}"/>
              </a:ext>
            </a:extLst>
          </p:cNvPr>
          <p:cNvSpPr txBox="1"/>
          <p:nvPr/>
        </p:nvSpPr>
        <p:spPr>
          <a:xfrm>
            <a:off x="249115" y="560810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E0E0F-CEB9-346A-7900-C5B2461E0954}"/>
              </a:ext>
            </a:extLst>
          </p:cNvPr>
          <p:cNvSpPr txBox="1"/>
          <p:nvPr/>
        </p:nvSpPr>
        <p:spPr>
          <a:xfrm>
            <a:off x="218234" y="635130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EFBBC-7180-7DC6-6D29-13F20F32723F}"/>
              </a:ext>
            </a:extLst>
          </p:cNvPr>
          <p:cNvSpPr txBox="1"/>
          <p:nvPr/>
        </p:nvSpPr>
        <p:spPr>
          <a:xfrm>
            <a:off x="242435" y="3240415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9EB50B-28EC-260C-DB61-467C3875A8D8}"/>
              </a:ext>
            </a:extLst>
          </p:cNvPr>
          <p:cNvSpPr txBox="1"/>
          <p:nvPr/>
        </p:nvSpPr>
        <p:spPr>
          <a:xfrm>
            <a:off x="11392633" y="2491191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924F2-28E2-5179-C8BF-F4AB64135E0D}"/>
              </a:ext>
            </a:extLst>
          </p:cNvPr>
          <p:cNvSpPr txBox="1"/>
          <p:nvPr/>
        </p:nvSpPr>
        <p:spPr>
          <a:xfrm>
            <a:off x="11392633" y="4013746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11F422-7F0E-C335-44D0-F9F4E9D9D1BB}"/>
              </a:ext>
            </a:extLst>
          </p:cNvPr>
          <p:cNvSpPr txBox="1"/>
          <p:nvPr/>
        </p:nvSpPr>
        <p:spPr>
          <a:xfrm>
            <a:off x="11392633" y="4853474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D8D43-74F3-15CE-C26D-BC29B6BC276F}"/>
              </a:ext>
            </a:extLst>
          </p:cNvPr>
          <p:cNvSpPr txBox="1"/>
          <p:nvPr/>
        </p:nvSpPr>
        <p:spPr>
          <a:xfrm>
            <a:off x="11364639" y="5603833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1A39E-36E1-0A71-4E03-7605A992E015}"/>
              </a:ext>
            </a:extLst>
          </p:cNvPr>
          <p:cNvSpPr txBox="1"/>
          <p:nvPr/>
        </p:nvSpPr>
        <p:spPr>
          <a:xfrm>
            <a:off x="11364639" y="6341896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D5115C-18A6-2D65-B61A-39F6A4CD7C55}"/>
              </a:ext>
            </a:extLst>
          </p:cNvPr>
          <p:cNvSpPr txBox="1"/>
          <p:nvPr/>
        </p:nvSpPr>
        <p:spPr>
          <a:xfrm>
            <a:off x="11392633" y="3229254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875DB6-8DA7-A0D2-9CD7-F85DC5A98AED}"/>
              </a:ext>
            </a:extLst>
          </p:cNvPr>
          <p:cNvSpPr txBox="1"/>
          <p:nvPr/>
        </p:nvSpPr>
        <p:spPr>
          <a:xfrm>
            <a:off x="581228" y="1398397"/>
            <a:ext cx="16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By: Eric Drew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C01980-1294-8462-4B55-BF661C14D02C}"/>
              </a:ext>
            </a:extLst>
          </p:cNvPr>
          <p:cNvSpPr txBox="1"/>
          <p:nvPr/>
        </p:nvSpPr>
        <p:spPr>
          <a:xfrm>
            <a:off x="10073713" y="1412459"/>
            <a:ext cx="16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of Dec 15, ‘22</a:t>
            </a:r>
          </a:p>
        </p:txBody>
      </p:sp>
    </p:spTree>
    <p:extLst>
      <p:ext uri="{BB962C8B-B14F-4D97-AF65-F5344CB8AC3E}">
        <p14:creationId xmlns:p14="http://schemas.microsoft.com/office/powerpoint/2010/main" val="391515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879996-7750-6AED-FA1B-F51B1A0205F6}"/>
              </a:ext>
            </a:extLst>
          </p:cNvPr>
          <p:cNvSpPr/>
          <p:nvPr/>
        </p:nvSpPr>
        <p:spPr>
          <a:xfrm>
            <a:off x="651588" y="746453"/>
            <a:ext cx="10888824" cy="692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2023 NBA Eastern Conference All-Star Predictions</a:t>
            </a:r>
          </a:p>
        </p:txBody>
      </p:sp>
      <p:pic>
        <p:nvPicPr>
          <p:cNvPr id="6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82A0F9D1-0649-7E88-899C-AD04CFB3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54" y="116928"/>
            <a:ext cx="1474892" cy="5893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5DF319-ADD2-579C-FC8C-9464FCBBC307}"/>
              </a:ext>
            </a:extLst>
          </p:cNvPr>
          <p:cNvSpPr txBox="1"/>
          <p:nvPr/>
        </p:nvSpPr>
        <p:spPr>
          <a:xfrm>
            <a:off x="1955937" y="2356608"/>
            <a:ext cx="376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Kevin Durant (F): </a:t>
            </a:r>
            <a:r>
              <a:rPr lang="en-US" sz="2400" b="1" dirty="0"/>
              <a:t>99.9%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79A8F-29CC-28FD-8D03-6242EDF49E00}"/>
              </a:ext>
            </a:extLst>
          </p:cNvPr>
          <p:cNvSpPr txBox="1"/>
          <p:nvPr/>
        </p:nvSpPr>
        <p:spPr>
          <a:xfrm>
            <a:off x="3397138" y="1544613"/>
            <a:ext cx="598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Player (Guard/Frontcourt): </a:t>
            </a:r>
            <a:r>
              <a:rPr lang="en-US" sz="2400" b="1" dirty="0"/>
              <a:t>All-Star Probability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80E540-623A-E63B-EA3A-7E568524DC03}"/>
              </a:ext>
            </a:extLst>
          </p:cNvPr>
          <p:cNvSpPr txBox="1"/>
          <p:nvPr/>
        </p:nvSpPr>
        <p:spPr>
          <a:xfrm>
            <a:off x="1954406" y="3159450"/>
            <a:ext cx="53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Joel Embiid (F): </a:t>
            </a:r>
            <a:r>
              <a:rPr lang="en-US" sz="2400" b="1" dirty="0"/>
              <a:t>99.98%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35899F-55B7-DCF2-E52D-991B00401272}"/>
              </a:ext>
            </a:extLst>
          </p:cNvPr>
          <p:cNvSpPr txBox="1"/>
          <p:nvPr/>
        </p:nvSpPr>
        <p:spPr>
          <a:xfrm>
            <a:off x="1936581" y="3934533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Kristaps Porzingis (F): </a:t>
            </a:r>
            <a:r>
              <a:rPr lang="en-US" sz="2400" b="1" dirty="0"/>
              <a:t>98.9%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9AAAD9-26D0-F9E3-1C9C-EAC76EC1BDC4}"/>
              </a:ext>
            </a:extLst>
          </p:cNvPr>
          <p:cNvSpPr txBox="1"/>
          <p:nvPr/>
        </p:nvSpPr>
        <p:spPr>
          <a:xfrm>
            <a:off x="1918613" y="4716724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Tyrese Haliburton (G): </a:t>
            </a:r>
            <a:r>
              <a:rPr lang="en-US" sz="2400" b="1" dirty="0"/>
              <a:t>93.2%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F37136-B9A6-3399-A44A-C5EEE07FC782}"/>
              </a:ext>
            </a:extLst>
          </p:cNvPr>
          <p:cNvSpPr txBox="1"/>
          <p:nvPr/>
        </p:nvSpPr>
        <p:spPr>
          <a:xfrm>
            <a:off x="1964574" y="5508617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Jaylen Brown (F): </a:t>
            </a:r>
            <a:r>
              <a:rPr lang="en-US" sz="2400" b="1" dirty="0"/>
              <a:t>92.3%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0676F6-045D-AF44-59E8-79153979FB20}"/>
              </a:ext>
            </a:extLst>
          </p:cNvPr>
          <p:cNvSpPr txBox="1"/>
          <p:nvPr/>
        </p:nvSpPr>
        <p:spPr>
          <a:xfrm>
            <a:off x="1986818" y="6256752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Trae Young (G): </a:t>
            </a:r>
            <a:r>
              <a:rPr lang="en-US" sz="2400" b="1" dirty="0"/>
              <a:t>77.8%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70A79E-DEC1-70A7-5050-DB9562235A59}"/>
              </a:ext>
            </a:extLst>
          </p:cNvPr>
          <p:cNvSpPr txBox="1"/>
          <p:nvPr/>
        </p:nvSpPr>
        <p:spPr>
          <a:xfrm>
            <a:off x="6879815" y="2382230"/>
            <a:ext cx="335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Jayson Tatum  (F): </a:t>
            </a:r>
            <a:r>
              <a:rPr lang="en-US" sz="2400" b="1" dirty="0"/>
              <a:t>99.9%                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7D13F2-03C6-4CBF-6EC1-ADA9B669F286}"/>
              </a:ext>
            </a:extLst>
          </p:cNvPr>
          <p:cNvSpPr txBox="1"/>
          <p:nvPr/>
        </p:nvSpPr>
        <p:spPr>
          <a:xfrm>
            <a:off x="5641087" y="3154413"/>
            <a:ext cx="463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Giannis Antetokounmpo (F): </a:t>
            </a:r>
            <a:r>
              <a:rPr lang="en-US" sz="2400" b="1" dirty="0"/>
              <a:t>99.7%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6A1C0E-9895-CB34-2D3C-C14849ACE24C}"/>
              </a:ext>
            </a:extLst>
          </p:cNvPr>
          <p:cNvSpPr txBox="1"/>
          <p:nvPr/>
        </p:nvSpPr>
        <p:spPr>
          <a:xfrm>
            <a:off x="6391487" y="3930826"/>
            <a:ext cx="377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Donovan Mitchell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(</a:t>
            </a:r>
            <a:r>
              <a:rPr lang="en-US" altLang="en-US" sz="2400" dirty="0">
                <a:solidFill>
                  <a:srgbClr val="333333"/>
                </a:solidFill>
              </a:rPr>
              <a:t>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)</a:t>
            </a:r>
            <a:r>
              <a:rPr lang="en-US" altLang="en-US" sz="2400" dirty="0">
                <a:solidFill>
                  <a:srgbClr val="333333"/>
                </a:solidFill>
              </a:rPr>
              <a:t>: </a:t>
            </a:r>
            <a:r>
              <a:rPr lang="en-US" sz="2400" b="1" dirty="0"/>
              <a:t>96.4%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CB5B6-E363-C14F-089B-1B49FA888B49}"/>
              </a:ext>
            </a:extLst>
          </p:cNvPr>
          <p:cNvSpPr txBox="1"/>
          <p:nvPr/>
        </p:nvSpPr>
        <p:spPr>
          <a:xfrm>
            <a:off x="6588420" y="4724255"/>
            <a:ext cx="3647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DeMar DeRozan (F): </a:t>
            </a:r>
            <a:r>
              <a:rPr lang="en-US" sz="2400" b="1" dirty="0"/>
              <a:t>93.1%                   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33D94A-4DD1-687C-823F-BB3E7DA1D4A7}"/>
              </a:ext>
            </a:extLst>
          </p:cNvPr>
          <p:cNvSpPr txBox="1"/>
          <p:nvPr/>
        </p:nvSpPr>
        <p:spPr>
          <a:xfrm>
            <a:off x="6775717" y="5513977"/>
            <a:ext cx="3451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James Harden (G): </a:t>
            </a:r>
            <a:r>
              <a:rPr lang="en-US" sz="2400" b="1" dirty="0"/>
              <a:t>82.9%                 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B9BDE-D520-2326-58B1-E7E5B8769A29}"/>
              </a:ext>
            </a:extLst>
          </p:cNvPr>
          <p:cNvSpPr txBox="1"/>
          <p:nvPr/>
        </p:nvSpPr>
        <p:spPr>
          <a:xfrm>
            <a:off x="6919187" y="6251392"/>
            <a:ext cx="327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Jimmy Butler (F): </a:t>
            </a:r>
            <a:r>
              <a:rPr lang="en-US" sz="2400" b="1" dirty="0"/>
              <a:t>17.0%                   </a:t>
            </a:r>
          </a:p>
        </p:txBody>
      </p:sp>
      <p:pic>
        <p:nvPicPr>
          <p:cNvPr id="72" name="Picture 71" descr="Logo&#10;&#10;Description automatically generated">
            <a:extLst>
              <a:ext uri="{FF2B5EF4-FFF2-40B4-BE49-F238E27FC236}">
                <a16:creationId xmlns:a16="http://schemas.microsoft.com/office/drawing/2014/main" id="{9B5569F5-CA40-3B20-499D-C738D2656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29" y="111957"/>
            <a:ext cx="572549" cy="594360"/>
          </a:xfrm>
          <a:prstGeom prst="rect">
            <a:avLst/>
          </a:prstGeom>
        </p:spPr>
      </p:pic>
      <p:pic>
        <p:nvPicPr>
          <p:cNvPr id="3" name="Picture 2" descr="A person in a basketball jersey&#10;&#10;Description automatically generated with low confidence">
            <a:extLst>
              <a:ext uri="{FF2B5EF4-FFF2-40B4-BE49-F238E27FC236}">
                <a16:creationId xmlns:a16="http://schemas.microsoft.com/office/drawing/2014/main" id="{4FFEB3D0-03D0-107B-DD44-D088F534F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2" y="2106538"/>
            <a:ext cx="982800" cy="713232"/>
          </a:xfrm>
          <a:prstGeom prst="rect">
            <a:avLst/>
          </a:prstGeom>
        </p:spPr>
      </p:pic>
      <p:pic>
        <p:nvPicPr>
          <p:cNvPr id="7" name="Picture 6" descr="A picture containing person, person, shirt, player&#10;&#10;Description automatically generated">
            <a:extLst>
              <a:ext uri="{FF2B5EF4-FFF2-40B4-BE49-F238E27FC236}">
                <a16:creationId xmlns:a16="http://schemas.microsoft.com/office/drawing/2014/main" id="{FDD01165-05F6-3908-0ECF-D2159F7FA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94" y="2177964"/>
            <a:ext cx="1034364" cy="750653"/>
          </a:xfrm>
          <a:prstGeom prst="rect">
            <a:avLst/>
          </a:prstGeom>
        </p:spPr>
      </p:pic>
      <p:pic>
        <p:nvPicPr>
          <p:cNvPr id="9" name="Picture 8" descr="A person in a sports uniform&#10;&#10;Description automatically generated with medium confidence">
            <a:extLst>
              <a:ext uri="{FF2B5EF4-FFF2-40B4-BE49-F238E27FC236}">
                <a16:creationId xmlns:a16="http://schemas.microsoft.com/office/drawing/2014/main" id="{5E1E5CF0-89B8-1553-6BF6-3281F5543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13" y="2928617"/>
            <a:ext cx="982800" cy="713232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E0B613B-0032-545B-BCD8-F34E7E9D8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601" y="2953904"/>
            <a:ext cx="982800" cy="713232"/>
          </a:xfrm>
          <a:prstGeom prst="rect">
            <a:avLst/>
          </a:prstGeom>
        </p:spPr>
      </p:pic>
      <p:pic>
        <p:nvPicPr>
          <p:cNvPr id="14" name="Picture 13" descr="A person wearing a basketball jersey&#10;&#10;Description automatically generated with medium confidence">
            <a:extLst>
              <a:ext uri="{FF2B5EF4-FFF2-40B4-BE49-F238E27FC236}">
                <a16:creationId xmlns:a16="http://schemas.microsoft.com/office/drawing/2014/main" id="{99463B50-8D87-7DDA-0155-EEF15CE680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2" y="3742987"/>
            <a:ext cx="976002" cy="713232"/>
          </a:xfrm>
          <a:prstGeom prst="rect">
            <a:avLst/>
          </a:prstGeom>
        </p:spPr>
      </p:pic>
      <p:pic>
        <p:nvPicPr>
          <p:cNvPr id="16" name="Picture 15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8347ABB4-1A34-A335-DA96-7073032D1D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3775016"/>
            <a:ext cx="976002" cy="713232"/>
          </a:xfrm>
          <a:prstGeom prst="rect">
            <a:avLst/>
          </a:prstGeom>
        </p:spPr>
      </p:pic>
      <p:pic>
        <p:nvPicPr>
          <p:cNvPr id="18" name="Picture 17" descr="A person wearing a jersey&#10;&#10;Description automatically generated with low confidence">
            <a:extLst>
              <a:ext uri="{FF2B5EF4-FFF2-40B4-BE49-F238E27FC236}">
                <a16:creationId xmlns:a16="http://schemas.microsoft.com/office/drawing/2014/main" id="{F441F678-7076-9CDB-588B-9465E5786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79" y="4506738"/>
            <a:ext cx="976002" cy="713232"/>
          </a:xfrm>
          <a:prstGeom prst="rect">
            <a:avLst/>
          </a:prstGeom>
        </p:spPr>
      </p:pic>
      <p:pic>
        <p:nvPicPr>
          <p:cNvPr id="20" name="Picture 19" descr="A person wearing a jersey&#10;&#10;Description automatically generated with low confidence">
            <a:extLst>
              <a:ext uri="{FF2B5EF4-FFF2-40B4-BE49-F238E27FC236}">
                <a16:creationId xmlns:a16="http://schemas.microsoft.com/office/drawing/2014/main" id="{985332A3-2A5A-C8B9-2680-2CE2F4C7A8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081" y="4591011"/>
            <a:ext cx="976002" cy="713232"/>
          </a:xfrm>
          <a:prstGeom prst="rect">
            <a:avLst/>
          </a:prstGeom>
        </p:spPr>
      </p:pic>
      <p:pic>
        <p:nvPicPr>
          <p:cNvPr id="22" name="Picture 21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0DA9BAB-7891-0E54-B59B-B0FCE6FA7A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22" y="5311491"/>
            <a:ext cx="976002" cy="713232"/>
          </a:xfrm>
          <a:prstGeom prst="rect">
            <a:avLst/>
          </a:prstGeom>
        </p:spPr>
      </p:pic>
      <p:pic>
        <p:nvPicPr>
          <p:cNvPr id="24" name="Picture 23" descr="A person wearing a jersey&#10;&#10;Description automatically generated with low confidence">
            <a:extLst>
              <a:ext uri="{FF2B5EF4-FFF2-40B4-BE49-F238E27FC236}">
                <a16:creationId xmlns:a16="http://schemas.microsoft.com/office/drawing/2014/main" id="{EA04BAF7-4160-D5FB-6D13-C65DBFF300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5287488"/>
            <a:ext cx="981512" cy="713232"/>
          </a:xfrm>
          <a:prstGeom prst="rect">
            <a:avLst/>
          </a:prstGeom>
        </p:spPr>
      </p:pic>
      <p:pic>
        <p:nvPicPr>
          <p:cNvPr id="26" name="Picture 25" descr="A person in a sports uniform&#10;&#10;Description automatically generated with low confidence">
            <a:extLst>
              <a:ext uri="{FF2B5EF4-FFF2-40B4-BE49-F238E27FC236}">
                <a16:creationId xmlns:a16="http://schemas.microsoft.com/office/drawing/2014/main" id="{A91747EB-BC25-E9C8-D681-4E0E27CE00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8" y="5952543"/>
            <a:ext cx="1125689" cy="816928"/>
          </a:xfrm>
          <a:prstGeom prst="rect">
            <a:avLst/>
          </a:prstGeom>
        </p:spPr>
      </p:pic>
      <p:pic>
        <p:nvPicPr>
          <p:cNvPr id="28" name="Picture 27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B5923D74-3B28-837D-5214-8EC545176E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6056239"/>
            <a:ext cx="976002" cy="7132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A42629B-4439-5BDC-A0EA-5B6A899C6673}"/>
              </a:ext>
            </a:extLst>
          </p:cNvPr>
          <p:cNvSpPr txBox="1"/>
          <p:nvPr/>
        </p:nvSpPr>
        <p:spPr>
          <a:xfrm>
            <a:off x="11399704" y="2500604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86CD1F-092E-A1D8-54AC-B6125B8F82D1}"/>
              </a:ext>
            </a:extLst>
          </p:cNvPr>
          <p:cNvSpPr txBox="1"/>
          <p:nvPr/>
        </p:nvSpPr>
        <p:spPr>
          <a:xfrm>
            <a:off x="11399704" y="402315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E033BB-3D31-EAC4-9CD0-CFDD5C5896BF}"/>
              </a:ext>
            </a:extLst>
          </p:cNvPr>
          <p:cNvSpPr txBox="1"/>
          <p:nvPr/>
        </p:nvSpPr>
        <p:spPr>
          <a:xfrm>
            <a:off x="11399704" y="486288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07736D-DE1B-BCC1-D2B3-663C24A2B6DC}"/>
              </a:ext>
            </a:extLst>
          </p:cNvPr>
          <p:cNvSpPr txBox="1"/>
          <p:nvPr/>
        </p:nvSpPr>
        <p:spPr>
          <a:xfrm>
            <a:off x="11371710" y="5613246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994115-45C5-E556-0275-378652550693}"/>
              </a:ext>
            </a:extLst>
          </p:cNvPr>
          <p:cNvSpPr txBox="1"/>
          <p:nvPr/>
        </p:nvSpPr>
        <p:spPr>
          <a:xfrm>
            <a:off x="11371710" y="635130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1A6207-E070-F093-30AB-C14901AFC6C5}"/>
              </a:ext>
            </a:extLst>
          </p:cNvPr>
          <p:cNvSpPr txBox="1"/>
          <p:nvPr/>
        </p:nvSpPr>
        <p:spPr>
          <a:xfrm>
            <a:off x="11399704" y="323866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BDC681-FA68-623E-7C05-5F1328B40852}"/>
              </a:ext>
            </a:extLst>
          </p:cNvPr>
          <p:cNvSpPr txBox="1"/>
          <p:nvPr/>
        </p:nvSpPr>
        <p:spPr>
          <a:xfrm>
            <a:off x="242435" y="2428396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CC15DF-4083-C775-D9CC-894113BF8678}"/>
              </a:ext>
            </a:extLst>
          </p:cNvPr>
          <p:cNvSpPr txBox="1"/>
          <p:nvPr/>
        </p:nvSpPr>
        <p:spPr>
          <a:xfrm>
            <a:off x="242435" y="402315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822245-A649-3BEA-261F-921EF0C56C15}"/>
              </a:ext>
            </a:extLst>
          </p:cNvPr>
          <p:cNvSpPr txBox="1"/>
          <p:nvPr/>
        </p:nvSpPr>
        <p:spPr>
          <a:xfrm>
            <a:off x="242435" y="486288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585C9D-F4FC-5195-0F63-FB43ECAC46CA}"/>
              </a:ext>
            </a:extLst>
          </p:cNvPr>
          <p:cNvSpPr txBox="1"/>
          <p:nvPr/>
        </p:nvSpPr>
        <p:spPr>
          <a:xfrm>
            <a:off x="249115" y="560810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1D4D19-7158-5C84-879A-493E1C3347F5}"/>
              </a:ext>
            </a:extLst>
          </p:cNvPr>
          <p:cNvSpPr txBox="1"/>
          <p:nvPr/>
        </p:nvSpPr>
        <p:spPr>
          <a:xfrm>
            <a:off x="218234" y="635130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0F7F97-789A-895E-6E21-892924CE8F76}"/>
              </a:ext>
            </a:extLst>
          </p:cNvPr>
          <p:cNvSpPr txBox="1"/>
          <p:nvPr/>
        </p:nvSpPr>
        <p:spPr>
          <a:xfrm>
            <a:off x="242435" y="3240415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169725-7ED7-9BFB-C488-4F3908C900B8}"/>
              </a:ext>
            </a:extLst>
          </p:cNvPr>
          <p:cNvSpPr txBox="1"/>
          <p:nvPr/>
        </p:nvSpPr>
        <p:spPr>
          <a:xfrm>
            <a:off x="581228" y="1398397"/>
            <a:ext cx="16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By: Eric Drew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24CAED-666B-0F97-D279-A1A49E59E44D}"/>
              </a:ext>
            </a:extLst>
          </p:cNvPr>
          <p:cNvSpPr txBox="1"/>
          <p:nvPr/>
        </p:nvSpPr>
        <p:spPr>
          <a:xfrm>
            <a:off x="10073713" y="1412459"/>
            <a:ext cx="16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of Dec 15, ‘22</a:t>
            </a:r>
          </a:p>
        </p:txBody>
      </p:sp>
    </p:spTree>
    <p:extLst>
      <p:ext uri="{BB962C8B-B14F-4D97-AF65-F5344CB8AC3E}">
        <p14:creationId xmlns:p14="http://schemas.microsoft.com/office/powerpoint/2010/main" val="422901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242</Words>
  <Application>Microsoft Office PowerPoint</Application>
  <PresentationFormat>Widescreen</PresentationFormat>
  <Paragraphs>56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Drew</dc:creator>
  <cp:lastModifiedBy>Eric Drew</cp:lastModifiedBy>
  <cp:revision>1</cp:revision>
  <dcterms:created xsi:type="dcterms:W3CDTF">2022-12-20T20:23:34Z</dcterms:created>
  <dcterms:modified xsi:type="dcterms:W3CDTF">2022-12-20T21:59:16Z</dcterms:modified>
</cp:coreProperties>
</file>